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2" r:id="rId3"/>
    <p:sldId id="264" r:id="rId4"/>
    <p:sldId id="263" r:id="rId5"/>
    <p:sldId id="257" r:id="rId6"/>
    <p:sldId id="259" r:id="rId7"/>
    <p:sldId id="258" r:id="rId8"/>
    <p:sldId id="260" r:id="rId9"/>
    <p:sldId id="261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2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04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08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10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12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14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16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19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06" autoAdjust="0"/>
  </p:normalViewPr>
  <p:slideViewPr>
    <p:cSldViewPr snapToGrid="0">
      <p:cViewPr>
        <p:scale>
          <a:sx n="66" d="100"/>
          <a:sy n="66" d="100"/>
        </p:scale>
        <p:origin x="-870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C7C49-0DD0-44C7-8F77-C1A8AB30A92D}" type="datetimeFigureOut">
              <a:rPr lang="en-PH" smtClean="0"/>
              <a:t>13/11/2025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BE425-7363-4223-85BD-5397ACD1CF8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15544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2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04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08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10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12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14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16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19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BE425-7363-4223-85BD-5397ACD1CF86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284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BE425-7363-4223-85BD-5397ACD1CF86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03254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98B5C-2BC8-2477-2E46-44EF5618C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D113F8-757F-1A8C-9BF3-02F8CBB0A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285FD-8A5F-2A26-7809-287580FDD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AAE34-31A6-1559-4DFF-F8AEABBD4C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BE425-7363-4223-85BD-5397ACD1CF86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4250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0FF0-286D-25D3-F7D5-263C9EE0A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0CDA9E-BA31-366A-FC95-9335E6F79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4" indent="0" algn="ctr">
              <a:buNone/>
              <a:defRPr sz="2000"/>
            </a:lvl2pPr>
            <a:lvl3pPr marL="914369" indent="0" algn="ctr">
              <a:buNone/>
              <a:defRPr sz="1800"/>
            </a:lvl3pPr>
            <a:lvl4pPr marL="1371553" indent="0" algn="ctr">
              <a:buNone/>
              <a:defRPr sz="1600"/>
            </a:lvl4pPr>
            <a:lvl5pPr marL="1828737" indent="0" algn="ctr">
              <a:buNone/>
              <a:defRPr sz="1600"/>
            </a:lvl5pPr>
            <a:lvl6pPr marL="2285921" indent="0" algn="ctr">
              <a:buNone/>
              <a:defRPr sz="1600"/>
            </a:lvl6pPr>
            <a:lvl7pPr marL="2743106" indent="0" algn="ctr">
              <a:buNone/>
              <a:defRPr sz="1600"/>
            </a:lvl7pPr>
            <a:lvl8pPr marL="3200291" indent="0" algn="ctr">
              <a:buNone/>
              <a:defRPr sz="1600"/>
            </a:lvl8pPr>
            <a:lvl9pPr marL="365747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CA3AA-9930-46EC-AF47-EFC1BC001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13/11/2025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79DE1-2EF9-5508-64C9-6190FBFF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E7F19-19AA-871E-2961-A0381B762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5686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15FA-8A65-D7FD-4B42-4B23F86D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13FAD9-2F17-1D21-5F75-AB18EFA84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C4AB5-704D-5765-3240-ECF44D61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13/11/2025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71783-D7E1-D6C3-07DC-A034BE8D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3816E-0EEF-E631-5251-985EB51E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4510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0255C-44EF-A6CC-CEF9-612C171A3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F2694-A726-5625-6756-A5CD98E58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E67BD-F748-CE5C-2D7F-EDFAD0A58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13/11/2025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49A59-467E-B4DA-4218-714F34882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9C49D-CA57-6D23-0ECA-A4264840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43916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6228B-20B9-E5C6-0BB7-3615E353C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8FC38-B61F-5DB7-90F5-3BED03CEB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D658C-CB49-9008-8D8D-43E0AC88B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13/11/2025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0B98C-543C-FA09-D5F2-3D8C9C64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2D961-5F26-4D56-8456-7B102914D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4596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3D132-4BE1-B4A9-ED7C-F19E770B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9D913-5744-3D97-453D-C20ADF038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4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69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5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3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2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0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29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475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C36BE-55DB-1258-45E9-F47F43360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13/11/2025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470DD-7FA4-655D-4C5B-7E21BC436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F72B9-4224-7319-D152-CD625C812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922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CB5E4-3788-8A65-F57A-83D6F4F6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451E9-82AB-2B37-24B9-4D5FF91F5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F6A5CC-C1F5-12CC-9761-9A0488724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273AF-D98C-865A-5E92-0265081B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13/11/2025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DFCDF-6617-D74A-3A39-28D08264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8E680-DDDC-AD33-2DCF-8B899EF97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712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B1BC0-9A31-8697-CB5E-A8297184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A3A7-E8C6-0DD7-AC4B-BD769BEE2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4" indent="0">
              <a:buNone/>
              <a:defRPr sz="2000" b="1"/>
            </a:lvl2pPr>
            <a:lvl3pPr marL="914369" indent="0">
              <a:buNone/>
              <a:defRPr sz="1800" b="1"/>
            </a:lvl3pPr>
            <a:lvl4pPr marL="1371553" indent="0">
              <a:buNone/>
              <a:defRPr sz="1600" b="1"/>
            </a:lvl4pPr>
            <a:lvl5pPr marL="1828737" indent="0">
              <a:buNone/>
              <a:defRPr sz="1600" b="1"/>
            </a:lvl5pPr>
            <a:lvl6pPr marL="2285921" indent="0">
              <a:buNone/>
              <a:defRPr sz="1600" b="1"/>
            </a:lvl6pPr>
            <a:lvl7pPr marL="2743106" indent="0">
              <a:buNone/>
              <a:defRPr sz="1600" b="1"/>
            </a:lvl7pPr>
            <a:lvl8pPr marL="3200291" indent="0">
              <a:buNone/>
              <a:defRPr sz="1600" b="1"/>
            </a:lvl8pPr>
            <a:lvl9pPr marL="365747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B5DED-3AD5-A8DE-B59D-8642BF51E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E2ECD-E474-5286-1126-52F098B8D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4" indent="0">
              <a:buNone/>
              <a:defRPr sz="2000" b="1"/>
            </a:lvl2pPr>
            <a:lvl3pPr marL="914369" indent="0">
              <a:buNone/>
              <a:defRPr sz="1800" b="1"/>
            </a:lvl3pPr>
            <a:lvl4pPr marL="1371553" indent="0">
              <a:buNone/>
              <a:defRPr sz="1600" b="1"/>
            </a:lvl4pPr>
            <a:lvl5pPr marL="1828737" indent="0">
              <a:buNone/>
              <a:defRPr sz="1600" b="1"/>
            </a:lvl5pPr>
            <a:lvl6pPr marL="2285921" indent="0">
              <a:buNone/>
              <a:defRPr sz="1600" b="1"/>
            </a:lvl6pPr>
            <a:lvl7pPr marL="2743106" indent="0">
              <a:buNone/>
              <a:defRPr sz="1600" b="1"/>
            </a:lvl7pPr>
            <a:lvl8pPr marL="3200291" indent="0">
              <a:buNone/>
              <a:defRPr sz="1600" b="1"/>
            </a:lvl8pPr>
            <a:lvl9pPr marL="365747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0BF73-A248-974E-6053-18B48B404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6C580-73FA-8F61-0D7E-EFA2BB0B6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13/11/2025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AA73FF-C785-D098-4B89-2DDDCD552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678EDB-2E08-CD29-A8C6-53E38F5E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3717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2A04-158B-0247-FF68-1F2665B9F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B439F2-EB78-8DE8-29A5-6ED8FBB2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13/11/2025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6DFD55-AEC2-3805-920E-4BB9EB7D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25B39-863F-FA2A-CC90-AB48B6DCB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6370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D45AA-1A12-907B-273A-FFFC945C6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13/11/2025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EDE47-7AC7-EF9E-1622-5BB80D4E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15E4A-00A0-C2C0-091C-B54378B2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5124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FBEA-DFC3-9384-E743-9166C66D0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6CA64-00F6-3636-2CEF-EE6781566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2D28B-63A0-07CF-B764-4F245903C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4" indent="0">
              <a:buNone/>
              <a:defRPr sz="1400"/>
            </a:lvl2pPr>
            <a:lvl3pPr marL="914369" indent="0">
              <a:buNone/>
              <a:defRPr sz="1200"/>
            </a:lvl3pPr>
            <a:lvl4pPr marL="1371553" indent="0">
              <a:buNone/>
              <a:defRPr sz="1000"/>
            </a:lvl4pPr>
            <a:lvl5pPr marL="1828737" indent="0">
              <a:buNone/>
              <a:defRPr sz="1000"/>
            </a:lvl5pPr>
            <a:lvl6pPr marL="2285921" indent="0">
              <a:buNone/>
              <a:defRPr sz="1000"/>
            </a:lvl6pPr>
            <a:lvl7pPr marL="2743106" indent="0">
              <a:buNone/>
              <a:defRPr sz="1000"/>
            </a:lvl7pPr>
            <a:lvl8pPr marL="3200291" indent="0">
              <a:buNone/>
              <a:defRPr sz="1000"/>
            </a:lvl8pPr>
            <a:lvl9pPr marL="365747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92FE1-76B5-64DD-58B8-290EDBD4D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13/11/2025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E7744-31F4-974B-6F0D-F5A39861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03CB3-7D6D-3E6C-7A21-314DD474F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80068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06B0-1070-528B-D388-38942610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5EAFAB-9285-0972-EB25-B7D23FDC67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4" indent="0">
              <a:buNone/>
              <a:defRPr sz="2800"/>
            </a:lvl2pPr>
            <a:lvl3pPr marL="914369" indent="0">
              <a:buNone/>
              <a:defRPr sz="2400"/>
            </a:lvl3pPr>
            <a:lvl4pPr marL="1371553" indent="0">
              <a:buNone/>
              <a:defRPr sz="2000"/>
            </a:lvl4pPr>
            <a:lvl5pPr marL="1828737" indent="0">
              <a:buNone/>
              <a:defRPr sz="2000"/>
            </a:lvl5pPr>
            <a:lvl6pPr marL="2285921" indent="0">
              <a:buNone/>
              <a:defRPr sz="2000"/>
            </a:lvl6pPr>
            <a:lvl7pPr marL="2743106" indent="0">
              <a:buNone/>
              <a:defRPr sz="2000"/>
            </a:lvl7pPr>
            <a:lvl8pPr marL="3200291" indent="0">
              <a:buNone/>
              <a:defRPr sz="2000"/>
            </a:lvl8pPr>
            <a:lvl9pPr marL="3657475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587F0-B808-E589-CC13-7F2E90241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4" indent="0">
              <a:buNone/>
              <a:defRPr sz="1400"/>
            </a:lvl2pPr>
            <a:lvl3pPr marL="914369" indent="0">
              <a:buNone/>
              <a:defRPr sz="1200"/>
            </a:lvl3pPr>
            <a:lvl4pPr marL="1371553" indent="0">
              <a:buNone/>
              <a:defRPr sz="1000"/>
            </a:lvl4pPr>
            <a:lvl5pPr marL="1828737" indent="0">
              <a:buNone/>
              <a:defRPr sz="1000"/>
            </a:lvl5pPr>
            <a:lvl6pPr marL="2285921" indent="0">
              <a:buNone/>
              <a:defRPr sz="1000"/>
            </a:lvl6pPr>
            <a:lvl7pPr marL="2743106" indent="0">
              <a:buNone/>
              <a:defRPr sz="1000"/>
            </a:lvl7pPr>
            <a:lvl8pPr marL="3200291" indent="0">
              <a:buNone/>
              <a:defRPr sz="1000"/>
            </a:lvl8pPr>
            <a:lvl9pPr marL="365747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99B69-8F90-67B9-8152-FC029FDD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13/11/2025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6566B-D118-92E9-DE33-430EF7717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A0147-628B-9A41-2D61-0F4F1955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7889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6ECE69-9D10-236B-C188-C03DC4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BA2A7-7C25-57D4-EFB2-797C516A0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B4C2D-C6B1-84B1-E8D0-8BCE44DD7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DAF85A-0301-458F-8BD7-5E3EC55226BB}" type="datetimeFigureOut">
              <a:rPr lang="en-PH" smtClean="0"/>
              <a:t>13/11/2025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BEBD5-A0B4-F179-B959-B3B0F27C7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07ABA-C617-1A86-D31D-BB4D72926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837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6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2" indent="-228592" algn="l" defTabSz="91436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6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61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45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9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14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8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83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7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4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9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3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7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21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6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91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75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11" Type="http://schemas.openxmlformats.org/officeDocument/2006/relationships/image" Target="../media/image62.png"/><Relationship Id="rId5" Type="http://schemas.openxmlformats.org/officeDocument/2006/relationships/image" Target="../media/image56.jpeg"/><Relationship Id="rId10" Type="http://schemas.openxmlformats.org/officeDocument/2006/relationships/image" Target="../media/image61.png"/><Relationship Id="rId4" Type="http://schemas.openxmlformats.org/officeDocument/2006/relationships/image" Target="../media/image55.jpeg"/><Relationship Id="rId9" Type="http://schemas.openxmlformats.org/officeDocument/2006/relationships/image" Target="../media/image6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5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7.jpeg"/><Relationship Id="rId18" Type="http://schemas.openxmlformats.org/officeDocument/2006/relationships/image" Target="../media/image16.jpeg"/><Relationship Id="rId3" Type="http://schemas.openxmlformats.org/officeDocument/2006/relationships/image" Target="../media/image43.jpeg"/><Relationship Id="rId21" Type="http://schemas.openxmlformats.org/officeDocument/2006/relationships/image" Target="../media/image53.png"/><Relationship Id="rId7" Type="http://schemas.openxmlformats.org/officeDocument/2006/relationships/image" Target="../media/image19.png"/><Relationship Id="rId12" Type="http://schemas.openxmlformats.org/officeDocument/2006/relationships/image" Target="../media/image7.jpe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8.png"/><Relationship Id="rId20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6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45.jpeg"/><Relationship Id="rId19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44.jpeg"/><Relationship Id="rId14" Type="http://schemas.openxmlformats.org/officeDocument/2006/relationships/image" Target="../media/image11.png"/><Relationship Id="rId22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0.jpeg"/><Relationship Id="rId9" Type="http://schemas.openxmlformats.org/officeDocument/2006/relationships/image" Target="../media/image23.pn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microsoft.com/office/2007/relationships/hdphoto" Target="../media/hdphoto6.wdp"/><Relationship Id="rId3" Type="http://schemas.openxmlformats.org/officeDocument/2006/relationships/image" Target="../media/image28.jpeg"/><Relationship Id="rId7" Type="http://schemas.microsoft.com/office/2007/relationships/hdphoto" Target="../media/hdphoto3.wdp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.jpeg"/><Relationship Id="rId18" Type="http://schemas.openxmlformats.org/officeDocument/2006/relationships/image" Target="../media/image31.png"/><Relationship Id="rId3" Type="http://schemas.openxmlformats.org/officeDocument/2006/relationships/image" Target="../media/image43.jpeg"/><Relationship Id="rId7" Type="http://schemas.openxmlformats.org/officeDocument/2006/relationships/image" Target="../media/image3.png"/><Relationship Id="rId12" Type="http://schemas.openxmlformats.org/officeDocument/2006/relationships/image" Target="../media/image46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5.jpe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44.jpeg"/><Relationship Id="rId19" Type="http://schemas.microsoft.com/office/2007/relationships/hdphoto" Target="../media/hdphoto4.wdp"/><Relationship Id="rId4" Type="http://schemas.openxmlformats.org/officeDocument/2006/relationships/image" Target="../media/image12.png"/><Relationship Id="rId9" Type="http://schemas.microsoft.com/office/2007/relationships/hdphoto" Target="../media/hdphoto1.wdp"/><Relationship Id="rId14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5C117C-73A2-E713-A72D-1946EF1092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3" t="24298" r="40114" b="69345"/>
          <a:stretch>
            <a:fillRect/>
          </a:stretch>
        </p:blipFill>
        <p:spPr bwMode="auto">
          <a:xfrm>
            <a:off x="3214964" y="1215310"/>
            <a:ext cx="981952" cy="101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331F95-B88A-D207-86B3-88D024143185}"/>
              </a:ext>
            </a:extLst>
          </p:cNvPr>
          <p:cNvSpPr txBox="1"/>
          <p:nvPr/>
        </p:nvSpPr>
        <p:spPr>
          <a:xfrm>
            <a:off x="10886557" y="295388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05FC45-2050-C369-745A-787D2B731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1" t="4389" r="9990" b="10899"/>
          <a:stretch/>
        </p:blipFill>
        <p:spPr bwMode="auto">
          <a:xfrm>
            <a:off x="362238" y="813611"/>
            <a:ext cx="2094942" cy="156125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DE6FED-384E-E3AC-0CD0-C7F41F74C9DC}"/>
              </a:ext>
            </a:extLst>
          </p:cNvPr>
          <p:cNvSpPr txBox="1"/>
          <p:nvPr/>
        </p:nvSpPr>
        <p:spPr>
          <a:xfrm>
            <a:off x="231276" y="233376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78519-1F78-3C2A-9121-C2B1BEF3A598}"/>
              </a:ext>
            </a:extLst>
          </p:cNvPr>
          <p:cNvSpPr txBox="1"/>
          <p:nvPr/>
        </p:nvSpPr>
        <p:spPr>
          <a:xfrm>
            <a:off x="2820364" y="2243845"/>
            <a:ext cx="1738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OV5640 5MP 160°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Camera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289001-1B79-468D-FEF9-E40E442FCE6E}"/>
              </a:ext>
            </a:extLst>
          </p:cNvPr>
          <p:cNvSpPr/>
          <p:nvPr/>
        </p:nvSpPr>
        <p:spPr>
          <a:xfrm>
            <a:off x="5620587" y="1458623"/>
            <a:ext cx="1206334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steroRectify</a:t>
            </a: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188B71-0BC8-D781-0B5E-0D07459C62A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131733" y="1582327"/>
            <a:ext cx="1488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86E9C9-D449-9FC3-8AD4-5F2D6840E37C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826921" y="1582329"/>
            <a:ext cx="13440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44841E-3726-408D-D785-C0354D1F8723}"/>
              </a:ext>
            </a:extLst>
          </p:cNvPr>
          <p:cNvSpPr txBox="1"/>
          <p:nvPr/>
        </p:nvSpPr>
        <p:spPr>
          <a:xfrm>
            <a:off x="1669254" y="1333115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STEP#1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99CECE-2230-9DC5-1CD8-3B4745814B37}"/>
              </a:ext>
            </a:extLst>
          </p:cNvPr>
          <p:cNvSpPr txBox="1"/>
          <p:nvPr/>
        </p:nvSpPr>
        <p:spPr>
          <a:xfrm>
            <a:off x="5032672" y="824166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STEP#2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Depth Calculation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767A73-5FA5-CEFD-17FF-31C5E2F9AD5A}"/>
              </a:ext>
            </a:extLst>
          </p:cNvPr>
          <p:cNvSpPr txBox="1"/>
          <p:nvPr/>
        </p:nvSpPr>
        <p:spPr>
          <a:xfrm>
            <a:off x="7035191" y="2330419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Depth Map</a:t>
            </a:r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5E83C826-7064-65BC-E275-39982EC802C1}"/>
              </a:ext>
            </a:extLst>
          </p:cNvPr>
          <p:cNvSpPr/>
          <p:nvPr/>
        </p:nvSpPr>
        <p:spPr>
          <a:xfrm rot="5400000">
            <a:off x="2390622" y="875556"/>
            <a:ext cx="1570494" cy="1437374"/>
          </a:xfrm>
          <a:prstGeom prst="trapezoid">
            <a:avLst>
              <a:gd name="adj" fmla="val 3949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1B4AC72-4303-5BB4-ECDB-BEBBF6B0A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6380" r="11242" b="12560"/>
          <a:stretch/>
        </p:blipFill>
        <p:spPr bwMode="auto">
          <a:xfrm>
            <a:off x="7080297" y="808996"/>
            <a:ext cx="2116952" cy="15549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1B84D11A-EC96-2B56-E647-27B19051C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" r="2452"/>
          <a:stretch/>
        </p:blipFill>
        <p:spPr bwMode="auto">
          <a:xfrm>
            <a:off x="11409522" y="808996"/>
            <a:ext cx="2116952" cy="15549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A432692-30A4-540D-6213-778AC4C5EACB}"/>
              </a:ext>
            </a:extLst>
          </p:cNvPr>
          <p:cNvSpPr txBox="1"/>
          <p:nvPr/>
        </p:nvSpPr>
        <p:spPr>
          <a:xfrm>
            <a:off x="9223163" y="1098787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STEP#3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Projection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31CF3E-A733-FA94-FF76-31A83C69B271}"/>
              </a:ext>
            </a:extLst>
          </p:cNvPr>
          <p:cNvSpPr/>
          <p:nvPr/>
        </p:nvSpPr>
        <p:spPr>
          <a:xfrm>
            <a:off x="9360965" y="1676071"/>
            <a:ext cx="1798595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reprojectImageto3D()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4139CD-EC60-EE35-6AC1-9BB6E5DB3E0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9223163" y="1799775"/>
            <a:ext cx="137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B60019-0B87-387D-502D-43C99D33DCB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1159561" y="1799775"/>
            <a:ext cx="18619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8" descr="Office Floor Environment 3D Model $129 - .3ds .unknown .fbx .max .obj -  Free3D">
            <a:extLst>
              <a:ext uri="{FF2B5EF4-FFF2-40B4-BE49-F238E27FC236}">
                <a16:creationId xmlns:a16="http://schemas.microsoft.com/office/drawing/2014/main" id="{CB35BCF6-8562-7993-C634-983D99215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905" y="4018939"/>
            <a:ext cx="2123537" cy="212353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9159B29-7F50-6834-A0FC-1F0A07CFE7C1}"/>
              </a:ext>
            </a:extLst>
          </p:cNvPr>
          <p:cNvSpPr/>
          <p:nvPr/>
        </p:nvSpPr>
        <p:spPr>
          <a:xfrm>
            <a:off x="11621189" y="3204945"/>
            <a:ext cx="1693618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 and fitting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34E69A9-1E22-7CE9-894A-6E2AD441012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2467998" y="2595378"/>
            <a:ext cx="0" cy="609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3362E6-D6A4-171C-14F8-D376E006136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2467998" y="3452355"/>
            <a:ext cx="0" cy="5132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10" descr="enter image description here">
            <a:extLst>
              <a:ext uri="{FF2B5EF4-FFF2-40B4-BE49-F238E27FC236}">
                <a16:creationId xmlns:a16="http://schemas.microsoft.com/office/drawing/2014/main" id="{718CB87F-E480-9BFC-BC31-8BE8EF949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9" t="52618" r="1580" b="3506"/>
          <a:stretch/>
        </p:blipFill>
        <p:spPr bwMode="auto">
          <a:xfrm>
            <a:off x="8171551" y="3570245"/>
            <a:ext cx="1985737" cy="140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342C197-73EC-B3FC-896E-C58D8030E27D}"/>
              </a:ext>
            </a:extLst>
          </p:cNvPr>
          <p:cNvSpPr txBox="1"/>
          <p:nvPr/>
        </p:nvSpPr>
        <p:spPr>
          <a:xfrm>
            <a:off x="11336474" y="2327397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Point Cloud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2DAC23-AFA6-F3D9-10B6-E1678FE684BD}"/>
              </a:ext>
            </a:extLst>
          </p:cNvPr>
          <p:cNvSpPr txBox="1"/>
          <p:nvPr/>
        </p:nvSpPr>
        <p:spPr>
          <a:xfrm>
            <a:off x="11351277" y="6115041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Environment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AE7487A-0063-BC3C-C7A5-751DA06A1C8F}"/>
              </a:ext>
            </a:extLst>
          </p:cNvPr>
          <p:cNvCxnSpPr/>
          <p:nvPr/>
        </p:nvCxnSpPr>
        <p:spPr>
          <a:xfrm>
            <a:off x="868680" y="2733674"/>
            <a:ext cx="902934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1F1BCB6-5121-51A5-5515-C8835FFB4FC6}"/>
              </a:ext>
            </a:extLst>
          </p:cNvPr>
          <p:cNvSpPr txBox="1"/>
          <p:nvPr/>
        </p:nvSpPr>
        <p:spPr>
          <a:xfrm>
            <a:off x="8035530" y="4930035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Changed heatmaps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7B06FB-A58E-6B40-41E2-81F538AF91A5}"/>
              </a:ext>
            </a:extLst>
          </p:cNvPr>
          <p:cNvSpPr/>
          <p:nvPr/>
        </p:nvSpPr>
        <p:spPr>
          <a:xfrm>
            <a:off x="10356307" y="4165564"/>
            <a:ext cx="839683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9C7BA-10A3-0BA9-9FB5-DAB2A4AA441A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11195989" y="4289268"/>
            <a:ext cx="1404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B90162-48E0-CB76-3EC4-65D582912E8D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0204916" y="4289268"/>
            <a:ext cx="1513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68A43BB-5301-063B-28DE-AABEC01D22DE}"/>
              </a:ext>
            </a:extLst>
          </p:cNvPr>
          <p:cNvSpPr txBox="1"/>
          <p:nvPr/>
        </p:nvSpPr>
        <p:spPr>
          <a:xfrm>
            <a:off x="9646453" y="3883055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8F5CE0-77B3-19DD-C996-6B1226E53DF6}"/>
              </a:ext>
            </a:extLst>
          </p:cNvPr>
          <p:cNvSpPr/>
          <p:nvPr/>
        </p:nvSpPr>
        <p:spPr>
          <a:xfrm>
            <a:off x="8462124" y="5637403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Environmental Priority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E1782B-E565-8224-879F-0D98C2D6B10F}"/>
              </a:ext>
            </a:extLst>
          </p:cNvPr>
          <p:cNvSpPr txBox="1"/>
          <p:nvPr/>
        </p:nvSpPr>
        <p:spPr>
          <a:xfrm>
            <a:off x="8509863" y="5375790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STEP#6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BE9C21C-4B8A-1F89-020C-32750B47B7A7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0830785" y="5761107"/>
            <a:ext cx="43544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91C402-4177-19C0-BB5D-489C6ED5E00C}"/>
              </a:ext>
            </a:extLst>
          </p:cNvPr>
          <p:cNvCxnSpPr>
            <a:cxnSpLocks/>
          </p:cNvCxnSpPr>
          <p:nvPr/>
        </p:nvCxnSpPr>
        <p:spPr>
          <a:xfrm flipH="1">
            <a:off x="7772060" y="5761107"/>
            <a:ext cx="6900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0B4D96D5-9C42-03E3-5F97-4CA901370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159" y="4655831"/>
            <a:ext cx="2782126" cy="156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" descr="Equal-loudness contours from ISO 226:2003 shown with original ISO standard.">
            <a:extLst>
              <a:ext uri="{FF2B5EF4-FFF2-40B4-BE49-F238E27FC236}">
                <a16:creationId xmlns:a16="http://schemas.microsoft.com/office/drawing/2014/main" id="{CE1C72C7-B130-C337-9200-6FBECEB3C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757" y="2875323"/>
            <a:ext cx="1826033" cy="163886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2DFA1D-07F0-F336-83A1-67814F1BC33A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9164417" y="5191645"/>
            <a:ext cx="4254" cy="4528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06C9884-4283-8A45-2614-62688A7136B8}"/>
              </a:ext>
            </a:extLst>
          </p:cNvPr>
          <p:cNvSpPr/>
          <p:nvPr/>
        </p:nvSpPr>
        <p:spPr>
          <a:xfrm>
            <a:off x="4716466" y="3517543"/>
            <a:ext cx="1320965" cy="3704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Equal-loudness contour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9CBB4C9-BC85-965B-5AA7-08BF8D6C355A}"/>
              </a:ext>
            </a:extLst>
          </p:cNvPr>
          <p:cNvCxnSpPr>
            <a:cxnSpLocks/>
            <a:endCxn id="47" idx="3"/>
          </p:cNvCxnSpPr>
          <p:nvPr/>
        </p:nvCxnSpPr>
        <p:spPr>
          <a:xfrm flipH="1">
            <a:off x="6037430" y="3702748"/>
            <a:ext cx="1283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07D1567-3893-51E5-4945-A3095A84AC7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376946" y="3887953"/>
            <a:ext cx="0" cy="626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865A51B-1A02-3311-36FA-1C669A33B4AF}"/>
              </a:ext>
            </a:extLst>
          </p:cNvPr>
          <p:cNvSpPr txBox="1"/>
          <p:nvPr/>
        </p:nvSpPr>
        <p:spPr>
          <a:xfrm>
            <a:off x="4813342" y="3235801"/>
            <a:ext cx="1043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STEP#7</a:t>
            </a:r>
          </a:p>
        </p:txBody>
      </p:sp>
      <p:pic>
        <p:nvPicPr>
          <p:cNvPr id="51" name="Picture 18" descr="AIRY TRUE WIRELESS Earbud single left | Teufel">
            <a:extLst>
              <a:ext uri="{FF2B5EF4-FFF2-40B4-BE49-F238E27FC236}">
                <a16:creationId xmlns:a16="http://schemas.microsoft.com/office/drawing/2014/main" id="{F23B5AE7-8FA1-9839-34AF-C10B6F0C3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1562636" y="2917147"/>
            <a:ext cx="745454" cy="98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0" descr="Acoustic output waveform of a loudspeaker exhibiting high levels of Rub...  | Download Scientific Diagram">
            <a:extLst>
              <a:ext uri="{FF2B5EF4-FFF2-40B4-BE49-F238E27FC236}">
                <a16:creationId xmlns:a16="http://schemas.microsoft.com/office/drawing/2014/main" id="{E900B988-6AE9-B64A-DB5E-9DA0819DC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3"/>
          <a:stretch/>
        </p:blipFill>
        <p:spPr bwMode="auto">
          <a:xfrm>
            <a:off x="1540797" y="4144567"/>
            <a:ext cx="2013566" cy="113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180401C2-356E-E63B-831E-C5B20760A28C}"/>
              </a:ext>
            </a:extLst>
          </p:cNvPr>
          <p:cNvSpPr/>
          <p:nvPr/>
        </p:nvSpPr>
        <p:spPr>
          <a:xfrm>
            <a:off x="2080592" y="5839359"/>
            <a:ext cx="1141658" cy="3704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iSTFT</a:t>
            </a: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iFFT</a:t>
            </a:r>
            <a:b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B6936E3-6833-829C-A2A2-DA245398D562}"/>
              </a:ext>
            </a:extLst>
          </p:cNvPr>
          <p:cNvCxnSpPr>
            <a:cxnSpLocks/>
            <a:endCxn id="53" idx="3"/>
          </p:cNvCxnSpPr>
          <p:nvPr/>
        </p:nvCxnSpPr>
        <p:spPr>
          <a:xfrm flipH="1">
            <a:off x="3222252" y="6024564"/>
            <a:ext cx="16329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CF4C2AA-4813-BE7C-01CC-072E54482409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2651421" y="5637403"/>
            <a:ext cx="0" cy="201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575AAF0-7827-A3D4-19E9-C90A7EA0E289}"/>
              </a:ext>
            </a:extLst>
          </p:cNvPr>
          <p:cNvSpPr txBox="1"/>
          <p:nvPr/>
        </p:nvSpPr>
        <p:spPr>
          <a:xfrm>
            <a:off x="1595610" y="5575359"/>
            <a:ext cx="1043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339A27-7A6B-9509-9BC0-0FCC54BDAEAF}"/>
              </a:ext>
            </a:extLst>
          </p:cNvPr>
          <p:cNvSpPr txBox="1"/>
          <p:nvPr/>
        </p:nvSpPr>
        <p:spPr>
          <a:xfrm>
            <a:off x="3593628" y="6174713"/>
            <a:ext cx="27821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Spectrogram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A67355-961F-466F-1104-2C440007E4E9}"/>
              </a:ext>
            </a:extLst>
          </p:cNvPr>
          <p:cNvSpPr txBox="1"/>
          <p:nvPr/>
        </p:nvSpPr>
        <p:spPr>
          <a:xfrm>
            <a:off x="1619891" y="5213560"/>
            <a:ext cx="1905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Reconstructed Waveform</a:t>
            </a:r>
            <a:b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(Binaural/two-channeled)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1621D2B-077B-43D2-D724-59C48E1A6F67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05655" y="3442490"/>
            <a:ext cx="638995" cy="59059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F8E86C7-0ECC-0F32-7770-371D03F4CC4A}"/>
              </a:ext>
            </a:extLst>
          </p:cNvPr>
          <p:cNvSpPr txBox="1"/>
          <p:nvPr/>
        </p:nvSpPr>
        <p:spPr>
          <a:xfrm>
            <a:off x="1187344" y="3834922"/>
            <a:ext cx="190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Earphones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2866595-BB20-ECDD-C709-A52449DD9C8B}"/>
              </a:ext>
            </a:extLst>
          </p:cNvPr>
          <p:cNvSpPr txBox="1"/>
          <p:nvPr/>
        </p:nvSpPr>
        <p:spPr>
          <a:xfrm>
            <a:off x="2308093" y="2970326"/>
            <a:ext cx="1043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STEP#9</a:t>
            </a:r>
            <a:b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</a:t>
            </a:r>
          </a:p>
        </p:txBody>
      </p:sp>
      <p:pic>
        <p:nvPicPr>
          <p:cNvPr id="62" name="Picture 22">
            <a:extLst>
              <a:ext uri="{FF2B5EF4-FFF2-40B4-BE49-F238E27FC236}">
                <a16:creationId xmlns:a16="http://schemas.microsoft.com/office/drawing/2014/main" id="{9623EB40-136F-0710-7EED-DAB5CD854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9" r="22784"/>
          <a:stretch/>
        </p:blipFill>
        <p:spPr bwMode="auto">
          <a:xfrm>
            <a:off x="373670" y="4096532"/>
            <a:ext cx="766044" cy="147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B42D5C4-36A0-F569-EF4A-68DA07DD06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9686" y="3401658"/>
            <a:ext cx="787710" cy="68725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0BB03AE-0D39-59D4-59B7-1DC3E894E35B}"/>
              </a:ext>
            </a:extLst>
          </p:cNvPr>
          <p:cNvSpPr txBox="1"/>
          <p:nvPr/>
        </p:nvSpPr>
        <p:spPr>
          <a:xfrm>
            <a:off x="251803" y="5445393"/>
            <a:ext cx="10157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97C789-9067-3D51-64EC-0C6576807C26}"/>
              </a:ext>
            </a:extLst>
          </p:cNvPr>
          <p:cNvSpPr/>
          <p:nvPr/>
        </p:nvSpPr>
        <p:spPr>
          <a:xfrm>
            <a:off x="4445000" y="584199"/>
            <a:ext cx="9287932" cy="9626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A5AECA-0DC3-793B-22A1-369A7778A37B}"/>
              </a:ext>
            </a:extLst>
          </p:cNvPr>
          <p:cNvSpPr txBox="1"/>
          <p:nvPr/>
        </p:nvSpPr>
        <p:spPr>
          <a:xfrm>
            <a:off x="4445000" y="302633"/>
            <a:ext cx="9287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RASPBERRY PI 4 – Program in C++ OpenCV in Linux 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993319-4A61-8817-9CBB-18D3AB3A439E}"/>
              </a:ext>
            </a:extLst>
          </p:cNvPr>
          <p:cNvSpPr txBox="1"/>
          <p:nvPr/>
        </p:nvSpPr>
        <p:spPr>
          <a:xfrm>
            <a:off x="1787637" y="7925033"/>
            <a:ext cx="1738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SIM808 with GPS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25A7C0-EDD9-16C3-C533-17156BE137CA}"/>
              </a:ext>
            </a:extLst>
          </p:cNvPr>
          <p:cNvSpPr txBox="1"/>
          <p:nvPr/>
        </p:nvSpPr>
        <p:spPr>
          <a:xfrm>
            <a:off x="11330529" y="812986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Physical World (Map)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74721DA-69E8-8521-BE8B-FFD7C5277FF6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2484418" y="6376651"/>
            <a:ext cx="0" cy="481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30C6D45-444B-EC24-9617-70784AF75753}"/>
              </a:ext>
            </a:extLst>
          </p:cNvPr>
          <p:cNvCxnSpPr/>
          <p:nvPr/>
        </p:nvCxnSpPr>
        <p:spPr>
          <a:xfrm>
            <a:off x="3420533" y="7298267"/>
            <a:ext cx="7909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01BAC17-449D-ABC7-2220-2831BDB97336}"/>
              </a:ext>
            </a:extLst>
          </p:cNvPr>
          <p:cNvSpPr/>
          <p:nvPr/>
        </p:nvSpPr>
        <p:spPr>
          <a:xfrm>
            <a:off x="7325532" y="7172115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GPS : Coordinates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8064CD8-B7F9-BAA5-CA40-E972B291CF17}"/>
              </a:ext>
            </a:extLst>
          </p:cNvPr>
          <p:cNvCxnSpPr/>
          <p:nvPr/>
        </p:nvCxnSpPr>
        <p:spPr>
          <a:xfrm flipH="1">
            <a:off x="3420533" y="7641561"/>
            <a:ext cx="790999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BC4A4EA-AA66-CD6C-0248-8D446A6229D5}"/>
              </a:ext>
            </a:extLst>
          </p:cNvPr>
          <p:cNvSpPr/>
          <p:nvPr/>
        </p:nvSpPr>
        <p:spPr>
          <a:xfrm>
            <a:off x="7322752" y="7517855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API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F18BD45-C912-E655-3FF6-9FAD7647FF55}"/>
              </a:ext>
            </a:extLst>
          </p:cNvPr>
          <p:cNvSpPr txBox="1"/>
          <p:nvPr/>
        </p:nvSpPr>
        <p:spPr>
          <a:xfrm>
            <a:off x="6563022" y="9907571"/>
            <a:ext cx="2467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: Hand Gesture Recognition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0D5E0054-8ACA-C99C-0075-A7759201F7BC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816171" y="4548002"/>
            <a:ext cx="6481969" cy="27354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2DE7AE0-D4FF-0BFD-1CEE-0A20F914A720}"/>
              </a:ext>
            </a:extLst>
          </p:cNvPr>
          <p:cNvSpPr txBox="1"/>
          <p:nvPr/>
        </p:nvSpPr>
        <p:spPr>
          <a:xfrm>
            <a:off x="11422649" y="9908914"/>
            <a:ext cx="2123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Digital World (OS)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ED24430-E94D-2788-644E-9906EB65FBC3}"/>
              </a:ext>
            </a:extLst>
          </p:cNvPr>
          <p:cNvCxnSpPr>
            <a:cxnSpLocks/>
          </p:cNvCxnSpPr>
          <p:nvPr/>
        </p:nvCxnSpPr>
        <p:spPr>
          <a:xfrm>
            <a:off x="9164417" y="9747250"/>
            <a:ext cx="20315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15F90D50-2B03-5C8D-1DB4-E87C2AAEB9F6}"/>
              </a:ext>
            </a:extLst>
          </p:cNvPr>
          <p:cNvSpPr/>
          <p:nvPr/>
        </p:nvSpPr>
        <p:spPr>
          <a:xfrm>
            <a:off x="9646453" y="9614998"/>
            <a:ext cx="1327008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EC74134C-9B69-82C4-DD47-7FEA281C05BF}"/>
              </a:ext>
            </a:extLst>
          </p:cNvPr>
          <p:cNvCxnSpPr>
            <a:cxnSpLocks/>
          </p:cNvCxnSpPr>
          <p:nvPr/>
        </p:nvCxnSpPr>
        <p:spPr>
          <a:xfrm rot="10800000">
            <a:off x="9223164" y="7863598"/>
            <a:ext cx="1971245" cy="1210554"/>
          </a:xfrm>
          <a:prstGeom prst="bentConnector3">
            <a:avLst>
              <a:gd name="adj1" fmla="val 100253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9DDE40FF-C3C2-1167-9457-AAAB5D3D8095}"/>
              </a:ext>
            </a:extLst>
          </p:cNvPr>
          <p:cNvSpPr txBox="1"/>
          <p:nvPr/>
        </p:nvSpPr>
        <p:spPr>
          <a:xfrm>
            <a:off x="2008550" y="9921056"/>
            <a:ext cx="13068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Central Server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DenoJS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7535333-C43D-B0EE-58C2-56F936C45D97}"/>
              </a:ext>
            </a:extLst>
          </p:cNvPr>
          <p:cNvSpPr txBox="1"/>
          <p:nvPr/>
        </p:nvSpPr>
        <p:spPr>
          <a:xfrm>
            <a:off x="1" y="9894161"/>
            <a:ext cx="1612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External APIs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(Google, Meta, etc.))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07E7EE1-E78F-C87F-81F7-D2876F0F495A}"/>
              </a:ext>
            </a:extLst>
          </p:cNvPr>
          <p:cNvCxnSpPr>
            <a:stCxn id="11" idx="2"/>
          </p:cNvCxnSpPr>
          <p:nvPr/>
        </p:nvCxnSpPr>
        <p:spPr>
          <a:xfrm flipH="1">
            <a:off x="2651421" y="8186643"/>
            <a:ext cx="5293" cy="2779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074AEFE-1F40-6063-0566-545B4969BC8F}"/>
              </a:ext>
            </a:extLst>
          </p:cNvPr>
          <p:cNvCxnSpPr>
            <a:cxnSpLocks/>
          </p:cNvCxnSpPr>
          <p:nvPr/>
        </p:nvCxnSpPr>
        <p:spPr>
          <a:xfrm>
            <a:off x="1494258" y="9243004"/>
            <a:ext cx="504667" cy="6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2" descr="Google Open Sources Real-Time Hand Gesture Recognition Algorithm For  Developers - Tech">
            <a:extLst>
              <a:ext uri="{FF2B5EF4-FFF2-40B4-BE49-F238E27FC236}">
                <a16:creationId xmlns:a16="http://schemas.microsoft.com/office/drawing/2014/main" id="{40015A22-703A-7DAA-BF0C-81D61467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22" y="8593649"/>
            <a:ext cx="2487898" cy="131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How to plan a trip using Google MyMaps - Danae-explore">
            <a:extLst>
              <a:ext uri="{FF2B5EF4-FFF2-40B4-BE49-F238E27FC236}">
                <a16:creationId xmlns:a16="http://schemas.microsoft.com/office/drawing/2014/main" id="{414021AE-5DE2-CC43-48AD-0628D2D79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869" y="6955105"/>
            <a:ext cx="2123536" cy="119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8" descr="The best free project management software in 2025 | Zapier">
            <a:extLst>
              <a:ext uri="{FF2B5EF4-FFF2-40B4-BE49-F238E27FC236}">
                <a16:creationId xmlns:a16="http://schemas.microsoft.com/office/drawing/2014/main" id="{5DBB34A6-E7CE-7989-AFAC-FD7E1C0D6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85"/>
          <a:stretch>
            <a:fillRect/>
          </a:stretch>
        </p:blipFill>
        <p:spPr bwMode="auto">
          <a:xfrm>
            <a:off x="11414489" y="8636173"/>
            <a:ext cx="2120576" cy="129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PRS GSM GPS SIM808 Board for Arduino">
            <a:extLst>
              <a:ext uri="{FF2B5EF4-FFF2-40B4-BE49-F238E27FC236}">
                <a16:creationId xmlns:a16="http://schemas.microsoft.com/office/drawing/2014/main" id="{2D05F2DE-2297-83D3-27BB-9BB21C66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218" y="6838863"/>
            <a:ext cx="1068239" cy="10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2" descr="Server Images - Free Download on Freepik">
            <a:extLst>
              <a:ext uri="{FF2B5EF4-FFF2-40B4-BE49-F238E27FC236}">
                <a16:creationId xmlns:a16="http://schemas.microsoft.com/office/drawing/2014/main" id="{B67AFA83-406C-816E-E5BD-E9273969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746" y="8572521"/>
            <a:ext cx="1370172" cy="13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4" descr="What is an API and how does it work?">
            <a:extLst>
              <a:ext uri="{FF2B5EF4-FFF2-40B4-BE49-F238E27FC236}">
                <a16:creationId xmlns:a16="http://schemas.microsoft.com/office/drawing/2014/main" id="{24A6EF1F-ADE2-3DCB-142A-EE4E5ED0F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3" r="21313"/>
          <a:stretch>
            <a:fillRect/>
          </a:stretch>
        </p:blipFill>
        <p:spPr bwMode="auto">
          <a:xfrm>
            <a:off x="173637" y="8594434"/>
            <a:ext cx="1301372" cy="128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B7E467BC-8C45-93C5-C607-80957FE5DFBC}"/>
              </a:ext>
            </a:extLst>
          </p:cNvPr>
          <p:cNvCxnSpPr>
            <a:cxnSpLocks/>
          </p:cNvCxnSpPr>
          <p:nvPr/>
        </p:nvCxnSpPr>
        <p:spPr>
          <a:xfrm rot="10800000">
            <a:off x="6210277" y="6370927"/>
            <a:ext cx="2997865" cy="1931710"/>
          </a:xfrm>
          <a:prstGeom prst="bentConnector3">
            <a:avLst>
              <a:gd name="adj1" fmla="val 999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BC42E9-6F4B-3CA7-33D1-584EC981D1C0}"/>
              </a:ext>
            </a:extLst>
          </p:cNvPr>
          <p:cNvSpPr/>
          <p:nvPr/>
        </p:nvSpPr>
        <p:spPr>
          <a:xfrm>
            <a:off x="5011984" y="6784362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Information</a:t>
            </a: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676D0BC2-906C-F030-AA1A-8A90781D6B75}"/>
              </a:ext>
            </a:extLst>
          </p:cNvPr>
          <p:cNvSpPr/>
          <p:nvPr/>
        </p:nvSpPr>
        <p:spPr>
          <a:xfrm>
            <a:off x="4734492" y="9017059"/>
            <a:ext cx="118433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Programs</a:t>
            </a:r>
          </a:p>
        </p:txBody>
      </p: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6BD1105F-3189-F650-3C6D-401C5F137402}"/>
              </a:ext>
            </a:extLst>
          </p:cNvPr>
          <p:cNvCxnSpPr>
            <a:stCxn id="1025" idx="2"/>
          </p:cNvCxnSpPr>
          <p:nvPr/>
        </p:nvCxnSpPr>
        <p:spPr>
          <a:xfrm>
            <a:off x="5326658" y="9264472"/>
            <a:ext cx="8230" cy="4230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0" name="TextBox 1039">
            <a:extLst>
              <a:ext uri="{FF2B5EF4-FFF2-40B4-BE49-F238E27FC236}">
                <a16:creationId xmlns:a16="http://schemas.microsoft.com/office/drawing/2014/main" id="{E8C17A5E-D146-D889-4950-99DBA82E6D8B}"/>
              </a:ext>
            </a:extLst>
          </p:cNvPr>
          <p:cNvSpPr txBox="1"/>
          <p:nvPr/>
        </p:nvSpPr>
        <p:spPr>
          <a:xfrm>
            <a:off x="4716464" y="9658826"/>
            <a:ext cx="143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Local LLMs, etc.</a:t>
            </a:r>
          </a:p>
        </p:txBody>
      </p:sp>
      <p:pic>
        <p:nvPicPr>
          <p:cNvPr id="1043" name="Picture 1042">
            <a:extLst>
              <a:ext uri="{FF2B5EF4-FFF2-40B4-BE49-F238E27FC236}">
                <a16:creationId xmlns:a16="http://schemas.microsoft.com/office/drawing/2014/main" id="{55F64451-DFBE-1D63-DF71-7187AFA9EF6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2410" y="6710750"/>
            <a:ext cx="1221417" cy="1221417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20205261-80B8-0407-9BBE-D8440781705D}"/>
              </a:ext>
            </a:extLst>
          </p:cNvPr>
          <p:cNvSpPr txBox="1"/>
          <p:nvPr/>
        </p:nvSpPr>
        <p:spPr>
          <a:xfrm>
            <a:off x="-90263" y="7919477"/>
            <a:ext cx="1738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Microphone</a:t>
            </a:r>
          </a:p>
        </p:txBody>
      </p: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CB8839A0-106A-039A-77EF-BA9A758C1FDB}"/>
              </a:ext>
            </a:extLst>
          </p:cNvPr>
          <p:cNvCxnSpPr>
            <a:stCxn id="64" idx="2"/>
          </p:cNvCxnSpPr>
          <p:nvPr/>
        </p:nvCxnSpPr>
        <p:spPr>
          <a:xfrm flipH="1">
            <a:off x="756694" y="5707005"/>
            <a:ext cx="2995" cy="815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8" name="Connector: Elbow 1047">
            <a:extLst>
              <a:ext uri="{FF2B5EF4-FFF2-40B4-BE49-F238E27FC236}">
                <a16:creationId xmlns:a16="http://schemas.microsoft.com/office/drawing/2014/main" id="{2BD4BAC4-1363-65DC-A3A9-2F4E0569A177}"/>
              </a:ext>
            </a:extLst>
          </p:cNvPr>
          <p:cNvCxnSpPr/>
          <p:nvPr/>
        </p:nvCxnSpPr>
        <p:spPr>
          <a:xfrm flipV="1">
            <a:off x="1139714" y="6436322"/>
            <a:ext cx="2549726" cy="121958"/>
          </a:xfrm>
          <a:prstGeom prst="bentConnector3">
            <a:avLst>
              <a:gd name="adj1" fmla="val -20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912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DAABF-6BFE-6A6A-AADF-15C531D6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34" y="1"/>
            <a:ext cx="841133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3E043-77C9-E169-E6B8-3242AE5DE0FD}"/>
              </a:ext>
            </a:extLst>
          </p:cNvPr>
          <p:cNvSpPr txBox="1"/>
          <p:nvPr/>
        </p:nvSpPr>
        <p:spPr>
          <a:xfrm>
            <a:off x="2011615" y="5569308"/>
            <a:ext cx="195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OV5640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81709-EA68-A457-B576-7E42DBD804EB}"/>
              </a:ext>
            </a:extLst>
          </p:cNvPr>
          <p:cNvCxnSpPr>
            <a:cxnSpLocks/>
          </p:cNvCxnSpPr>
          <p:nvPr/>
        </p:nvCxnSpPr>
        <p:spPr>
          <a:xfrm flipH="1">
            <a:off x="3090336" y="3429000"/>
            <a:ext cx="84667" cy="2140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6641D0-BE0A-C20D-819E-1D8F1B6C82A9}"/>
              </a:ext>
            </a:extLst>
          </p:cNvPr>
          <p:cNvCxnSpPr>
            <a:cxnSpLocks/>
          </p:cNvCxnSpPr>
          <p:nvPr/>
        </p:nvCxnSpPr>
        <p:spPr>
          <a:xfrm flipH="1">
            <a:off x="3090336" y="3640670"/>
            <a:ext cx="1532467" cy="1928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7F62F8-9D3F-AF3E-31F0-E995D386887B}"/>
              </a:ext>
            </a:extLst>
          </p:cNvPr>
          <p:cNvSpPr txBox="1"/>
          <p:nvPr/>
        </p:nvSpPr>
        <p:spPr>
          <a:xfrm>
            <a:off x="7869766" y="2940334"/>
            <a:ext cx="2389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Microcontroller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RASPBERRY PI 5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937605-F7D4-AEE2-707E-8A2E7F43C223}"/>
              </a:ext>
            </a:extLst>
          </p:cNvPr>
          <p:cNvCxnSpPr>
            <a:cxnSpLocks/>
          </p:cNvCxnSpPr>
          <p:nvPr/>
        </p:nvCxnSpPr>
        <p:spPr>
          <a:xfrm>
            <a:off x="7349068" y="2057400"/>
            <a:ext cx="1604738" cy="882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09CA34-4FE3-5496-0E7B-D38392ECD3F0}"/>
              </a:ext>
            </a:extLst>
          </p:cNvPr>
          <p:cNvSpPr txBox="1"/>
          <p:nvPr/>
        </p:nvSpPr>
        <p:spPr>
          <a:xfrm>
            <a:off x="8114297" y="1883962"/>
            <a:ext cx="1679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Internet &amp; GPS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SIM868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BE0ED2-0B79-9B59-4C63-4976781EA4F2}"/>
              </a:ext>
            </a:extLst>
          </p:cNvPr>
          <p:cNvCxnSpPr>
            <a:cxnSpLocks/>
          </p:cNvCxnSpPr>
          <p:nvPr/>
        </p:nvCxnSpPr>
        <p:spPr>
          <a:xfrm>
            <a:off x="6265334" y="939803"/>
            <a:ext cx="2505592" cy="881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DE8E00B-A3E3-F2CC-C9F0-3727A77406A8}"/>
              </a:ext>
            </a:extLst>
          </p:cNvPr>
          <p:cNvSpPr txBox="1"/>
          <p:nvPr/>
        </p:nvSpPr>
        <p:spPr>
          <a:xfrm>
            <a:off x="2119745" y="1953657"/>
            <a:ext cx="20258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Power Supply</a:t>
            </a: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25W UPS HAT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5CAB2D-05FC-BD4B-4B4D-F9FE40AA6145}"/>
              </a:ext>
            </a:extLst>
          </p:cNvPr>
          <p:cNvCxnSpPr>
            <a:cxnSpLocks/>
          </p:cNvCxnSpPr>
          <p:nvPr/>
        </p:nvCxnSpPr>
        <p:spPr>
          <a:xfrm flipH="1">
            <a:off x="3132669" y="1160697"/>
            <a:ext cx="1168401" cy="792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A5026E-BBD4-AFEE-465A-57C4E9FBEDE0}"/>
              </a:ext>
            </a:extLst>
          </p:cNvPr>
          <p:cNvSpPr txBox="1"/>
          <p:nvPr/>
        </p:nvSpPr>
        <p:spPr>
          <a:xfrm>
            <a:off x="7713135" y="4343211"/>
            <a:ext cx="1761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" panose="020B0604020202020204" pitchFamily="34" charset="0"/>
                <a:cs typeface="Arial" panose="020B0604020202020204" pitchFamily="34" charset="0"/>
              </a:rPr>
              <a:t>Speaker &amp; Microphone</a:t>
            </a:r>
          </a:p>
          <a:p>
            <a:pPr algn="ctr"/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Ear phone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6809EE-AD88-3EEA-B74B-7443AF6FAC04}"/>
              </a:ext>
            </a:extLst>
          </p:cNvPr>
          <p:cNvCxnSpPr>
            <a:cxnSpLocks/>
          </p:cNvCxnSpPr>
          <p:nvPr/>
        </p:nvCxnSpPr>
        <p:spPr>
          <a:xfrm>
            <a:off x="7944310" y="3640667"/>
            <a:ext cx="649359" cy="702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87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2" y="1366837"/>
            <a:ext cx="4778375" cy="3895725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587" y="3442036"/>
            <a:ext cx="3001962" cy="1820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587" y="1366836"/>
            <a:ext cx="3001962" cy="20418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415" y="1481159"/>
            <a:ext cx="7779170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79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04210" y="481264"/>
            <a:ext cx="2550695" cy="2871536"/>
            <a:chOff x="2374231" y="593558"/>
            <a:chExt cx="2550695" cy="4652210"/>
          </a:xfrm>
        </p:grpSpPr>
        <p:sp>
          <p:nvSpPr>
            <p:cNvPr id="5" name="Rectangle 4"/>
            <p:cNvSpPr/>
            <p:nvPr/>
          </p:nvSpPr>
          <p:spPr>
            <a:xfrm>
              <a:off x="2374231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74231" y="593558"/>
              <a:ext cx="2550695" cy="4188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INPUT</a:t>
              </a:r>
            </a:p>
            <a:p>
              <a:pPr algn="ctr"/>
              <a:endParaRPr 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Visual information from the stereo camera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User hand gesture instructions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GPS Location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IMU Orientation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00863" y="481264"/>
            <a:ext cx="2550695" cy="2871536"/>
            <a:chOff x="5670884" y="593558"/>
            <a:chExt cx="2550695" cy="4652210"/>
          </a:xfrm>
        </p:grpSpPr>
        <p:sp>
          <p:nvSpPr>
            <p:cNvPr id="7" name="Rectangle 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0884" y="593558"/>
              <a:ext cx="2550695" cy="3739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PROCESS</a:t>
              </a:r>
            </a:p>
            <a:p>
              <a:pPr algn="ctr"/>
              <a:endParaRPr 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Human Sensory Emulation (Visual)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Modular Operating System (Applications)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AIoT</a:t>
              </a:r>
              <a:r>
                <a:rPr lang="en-US" dirty="0"/>
                <a:t> Server API protocols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197516" y="481264"/>
            <a:ext cx="2550695" cy="2871536"/>
            <a:chOff x="5670884" y="593558"/>
            <a:chExt cx="2550695" cy="4652210"/>
          </a:xfrm>
        </p:grpSpPr>
        <p:sp>
          <p:nvSpPr>
            <p:cNvPr id="12" name="Rectangle 11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70884" y="593558"/>
              <a:ext cx="2550695" cy="4188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OUTPUT</a:t>
              </a:r>
            </a:p>
            <a:p>
              <a:pPr algn="ctr"/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Binaural audio indicating environmental information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Virtual Map modifications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4315326" y="1620253"/>
            <a:ext cx="433137" cy="61533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603958" y="1609363"/>
            <a:ext cx="433137" cy="61533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900863" y="3729790"/>
            <a:ext cx="2550695" cy="2871536"/>
            <a:chOff x="5670884" y="593558"/>
            <a:chExt cx="2550695" cy="4652210"/>
          </a:xfrm>
        </p:grpSpPr>
        <p:sp>
          <p:nvSpPr>
            <p:cNvPr id="17" name="Rectangle 1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70884" y="593558"/>
              <a:ext cx="2550695" cy="2842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FEEDBACK</a:t>
              </a:r>
            </a:p>
            <a:p>
              <a:pPr algn="ctr"/>
              <a:endParaRPr lang="en-U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Point cloud projection correction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Server API Update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sp>
        <p:nvSpPr>
          <p:cNvPr id="19" name="Bent Arrow 18"/>
          <p:cNvSpPr/>
          <p:nvPr/>
        </p:nvSpPr>
        <p:spPr>
          <a:xfrm rot="10800000">
            <a:off x="8197515" y="3729790"/>
            <a:ext cx="1652337" cy="1852863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 rot="16200000">
            <a:off x="2402305" y="3629527"/>
            <a:ext cx="1652337" cy="1852863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909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04210" y="347452"/>
            <a:ext cx="2550695" cy="5137483"/>
            <a:chOff x="2374231" y="593558"/>
            <a:chExt cx="2550695" cy="4652210"/>
          </a:xfrm>
        </p:grpSpPr>
        <p:sp>
          <p:nvSpPr>
            <p:cNvPr id="5" name="Rectangle 4"/>
            <p:cNvSpPr/>
            <p:nvPr/>
          </p:nvSpPr>
          <p:spPr>
            <a:xfrm>
              <a:off x="2374231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74231" y="593558"/>
              <a:ext cx="2550695" cy="4598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INPUT</a:t>
              </a:r>
            </a:p>
            <a:p>
              <a:r>
                <a:rPr lang="en-US" b="1" dirty="0"/>
                <a:t>Hardware: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Raspberry PI 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25W UPS module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OV5640 Camera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Binaural Earphone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SIM868 with GPS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MPU 6050</a:t>
              </a:r>
            </a:p>
            <a:p>
              <a:endParaRPr lang="en-US" dirty="0"/>
            </a:p>
            <a:p>
              <a:r>
                <a:rPr lang="en-US" b="1" dirty="0"/>
                <a:t>Software: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GitHub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Microsoft Word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Linux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DenoJS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VSCode</a:t>
              </a:r>
              <a:endParaRPr lang="en-US" dirty="0"/>
            </a:p>
            <a:p>
              <a:endParaRPr lang="en-US" dirty="0"/>
            </a:p>
            <a:p>
              <a:r>
                <a:rPr lang="en-US" b="1" dirty="0"/>
                <a:t>Wireless Connectivity: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2/3G or Wi-Fi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00863" y="347452"/>
            <a:ext cx="2550695" cy="5137484"/>
            <a:chOff x="5670884" y="593558"/>
            <a:chExt cx="2550695" cy="4652210"/>
          </a:xfrm>
        </p:grpSpPr>
        <p:sp>
          <p:nvSpPr>
            <p:cNvPr id="7" name="Rectangle 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0884" y="593558"/>
              <a:ext cx="2550695" cy="2842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PROCESS</a:t>
              </a:r>
            </a:p>
            <a:p>
              <a:pPr algn="ctr"/>
              <a:endParaRPr lang="en-US" b="1" dirty="0"/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Problem Statement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Literature Review (RRL)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Prototyping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Requirements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Designing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Development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Refinement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/>
                <a:t>Implementation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197516" y="347452"/>
            <a:ext cx="2550695" cy="5137484"/>
            <a:chOff x="5670884" y="593558"/>
            <a:chExt cx="2550695" cy="4652210"/>
          </a:xfrm>
        </p:grpSpPr>
        <p:sp>
          <p:nvSpPr>
            <p:cNvPr id="12" name="Rectangle 11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70884" y="593558"/>
              <a:ext cx="2550695" cy="2842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OUTPUT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Development of Wearable Navigation Aid using </a:t>
              </a:r>
              <a:r>
                <a:rPr lang="en-US" dirty="0" err="1"/>
                <a:t>AIoT</a:t>
              </a:r>
              <a:r>
                <a:rPr lang="en-US" dirty="0"/>
                <a:t> for the Visually Impaired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4328026" y="2737853"/>
            <a:ext cx="433137" cy="65304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616658" y="2726963"/>
            <a:ext cx="433137" cy="65304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900863" y="5969327"/>
            <a:ext cx="2550695" cy="475591"/>
            <a:chOff x="5670884" y="593558"/>
            <a:chExt cx="2550695" cy="4652210"/>
          </a:xfrm>
        </p:grpSpPr>
        <p:sp>
          <p:nvSpPr>
            <p:cNvPr id="17" name="Rectangle 16"/>
            <p:cNvSpPr/>
            <p:nvPr/>
          </p:nvSpPr>
          <p:spPr>
            <a:xfrm>
              <a:off x="5670884" y="593558"/>
              <a:ext cx="2550695" cy="4652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70884" y="1029872"/>
              <a:ext cx="2550695" cy="101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FEEDBACK</a:t>
              </a:r>
            </a:p>
          </p:txBody>
        </p:sp>
      </p:grpSp>
      <p:sp>
        <p:nvSpPr>
          <p:cNvPr id="19" name="Bent Arrow 18"/>
          <p:cNvSpPr/>
          <p:nvPr/>
        </p:nvSpPr>
        <p:spPr>
          <a:xfrm rot="10800000">
            <a:off x="8197515" y="5618749"/>
            <a:ext cx="1652337" cy="826168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 rot="16200000">
            <a:off x="2815390" y="5105401"/>
            <a:ext cx="826169" cy="1852863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81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AAB0635D-DAEA-E806-7A4D-E3672FFF0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t="27698" r="24088" b="23070"/>
          <a:stretch>
            <a:fillRect/>
          </a:stretch>
        </p:blipFill>
        <p:spPr bwMode="auto">
          <a:xfrm rot="5400000">
            <a:off x="3384068" y="2311020"/>
            <a:ext cx="2423499" cy="11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3E53C34-E385-065F-BA0B-1898135725DB}"/>
              </a:ext>
            </a:extLst>
          </p:cNvPr>
          <p:cNvSpPr/>
          <p:nvPr/>
        </p:nvSpPr>
        <p:spPr>
          <a:xfrm>
            <a:off x="2004942" y="-6103804"/>
            <a:ext cx="7104888" cy="5854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DFD013-9615-FBC8-0910-C88BE2FDA5CC}"/>
              </a:ext>
            </a:extLst>
          </p:cNvPr>
          <p:cNvGrpSpPr/>
          <p:nvPr/>
        </p:nvGrpSpPr>
        <p:grpSpPr>
          <a:xfrm>
            <a:off x="925674" y="4293552"/>
            <a:ext cx="3402913" cy="1619535"/>
            <a:chOff x="1566028" y="2861025"/>
            <a:chExt cx="3402913" cy="161953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21ADEEF-F650-A8C0-EFA7-60880F65E4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22" b="22685"/>
            <a:stretch>
              <a:fillRect/>
            </a:stretch>
          </p:blipFill>
          <p:spPr bwMode="auto">
            <a:xfrm rot="10800000">
              <a:off x="1566028" y="2861025"/>
              <a:ext cx="3402913" cy="1619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FA449F-4291-1DBC-937E-2590F6226FA1}"/>
                </a:ext>
              </a:extLst>
            </p:cNvPr>
            <p:cNvSpPr/>
            <p:nvPr/>
          </p:nvSpPr>
          <p:spPr>
            <a:xfrm>
              <a:off x="1683808" y="2914301"/>
              <a:ext cx="3204000" cy="15120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11BB12-341E-B51A-5C36-7DFBBE3CD6E6}"/>
              </a:ext>
            </a:extLst>
          </p:cNvPr>
          <p:cNvGrpSpPr/>
          <p:nvPr/>
        </p:nvGrpSpPr>
        <p:grpSpPr>
          <a:xfrm rot="10800000">
            <a:off x="3168333" y="1714755"/>
            <a:ext cx="630830" cy="791709"/>
            <a:chOff x="5191497" y="1329985"/>
            <a:chExt cx="630830" cy="791709"/>
          </a:xfrm>
        </p:grpSpPr>
        <p:pic>
          <p:nvPicPr>
            <p:cNvPr id="1032" name="Picture 8" descr="MPU6050: module for positioning with Arduino">
              <a:extLst>
                <a:ext uri="{FF2B5EF4-FFF2-40B4-BE49-F238E27FC236}">
                  <a16:creationId xmlns:a16="http://schemas.microsoft.com/office/drawing/2014/main" id="{2D2A4DA6-FEEE-42E3-45E7-401D98BA3E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4" t="3295" r="27764" b="4057"/>
            <a:stretch>
              <a:fillRect/>
            </a:stretch>
          </p:blipFill>
          <p:spPr bwMode="auto">
            <a:xfrm>
              <a:off x="5191497" y="1329985"/>
              <a:ext cx="630830" cy="79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E6F505-BDAD-4F55-3AAF-8D4B20633F88}"/>
                </a:ext>
              </a:extLst>
            </p:cNvPr>
            <p:cNvSpPr/>
            <p:nvPr/>
          </p:nvSpPr>
          <p:spPr>
            <a:xfrm>
              <a:off x="5218036" y="1354972"/>
              <a:ext cx="561600" cy="730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7A1E20-8E56-3E81-BE38-494C2B351C4A}"/>
              </a:ext>
            </a:extLst>
          </p:cNvPr>
          <p:cNvGrpSpPr/>
          <p:nvPr/>
        </p:nvGrpSpPr>
        <p:grpSpPr>
          <a:xfrm>
            <a:off x="1884890" y="2620808"/>
            <a:ext cx="1914273" cy="1535599"/>
            <a:chOff x="6344275" y="1170951"/>
            <a:chExt cx="1914273" cy="1535599"/>
          </a:xfrm>
        </p:grpSpPr>
        <p:pic>
          <p:nvPicPr>
            <p:cNvPr id="1034" name="Picture 10" descr="SIM868 Development Board - GSM/GPRS/BT/GPS Module">
              <a:extLst>
                <a:ext uri="{FF2B5EF4-FFF2-40B4-BE49-F238E27FC236}">
                  <a16:creationId xmlns:a16="http://schemas.microsoft.com/office/drawing/2014/main" id="{65372DE0-F829-6393-1337-3B7AB99734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0" t="21945" r="9306" b="15602"/>
            <a:stretch>
              <a:fillRect/>
            </a:stretch>
          </p:blipFill>
          <p:spPr bwMode="auto">
            <a:xfrm>
              <a:off x="6344275" y="1170951"/>
              <a:ext cx="1914273" cy="1535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B2D9A7-3C3E-AB33-322F-7BBB94625BFF}"/>
                </a:ext>
              </a:extLst>
            </p:cNvPr>
            <p:cNvSpPr/>
            <p:nvPr/>
          </p:nvSpPr>
          <p:spPr>
            <a:xfrm>
              <a:off x="6369675" y="1209400"/>
              <a:ext cx="1836000" cy="14400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8E9E1D-EFE3-AB72-B76E-3F4838B8AC07}"/>
              </a:ext>
            </a:extLst>
          </p:cNvPr>
          <p:cNvSpPr/>
          <p:nvPr/>
        </p:nvSpPr>
        <p:spPr>
          <a:xfrm>
            <a:off x="3987273" y="3771900"/>
            <a:ext cx="133350" cy="600075"/>
          </a:xfrm>
          <a:custGeom>
            <a:avLst/>
            <a:gdLst>
              <a:gd name="connsiteX0" fmla="*/ 133350 w 890587"/>
              <a:gd name="connsiteY0" fmla="*/ 0 h 638175"/>
              <a:gd name="connsiteX1" fmla="*/ 0 w 890587"/>
              <a:gd name="connsiteY1" fmla="*/ 0 h 638175"/>
              <a:gd name="connsiteX2" fmla="*/ 0 w 890587"/>
              <a:gd name="connsiteY2" fmla="*/ 366713 h 638175"/>
              <a:gd name="connsiteX3" fmla="*/ 890587 w 890587"/>
              <a:gd name="connsiteY3" fmla="*/ 366713 h 638175"/>
              <a:gd name="connsiteX4" fmla="*/ 890587 w 890587"/>
              <a:gd name="connsiteY4" fmla="*/ 638175 h 638175"/>
              <a:gd name="connsiteX0" fmla="*/ 133350 w 890587"/>
              <a:gd name="connsiteY0" fmla="*/ 0 h 638175"/>
              <a:gd name="connsiteX1" fmla="*/ 0 w 890587"/>
              <a:gd name="connsiteY1" fmla="*/ 0 h 638175"/>
              <a:gd name="connsiteX2" fmla="*/ 0 w 890587"/>
              <a:gd name="connsiteY2" fmla="*/ 366713 h 638175"/>
              <a:gd name="connsiteX3" fmla="*/ 890587 w 890587"/>
              <a:gd name="connsiteY3" fmla="*/ 638175 h 638175"/>
              <a:gd name="connsiteX0" fmla="*/ 133350 w 133350"/>
              <a:gd name="connsiteY0" fmla="*/ 0 h 366713"/>
              <a:gd name="connsiteX1" fmla="*/ 0 w 133350"/>
              <a:gd name="connsiteY1" fmla="*/ 0 h 366713"/>
              <a:gd name="connsiteX2" fmla="*/ 0 w 133350"/>
              <a:gd name="connsiteY2" fmla="*/ 366713 h 366713"/>
              <a:gd name="connsiteX0" fmla="*/ 133350 w 133350"/>
              <a:gd name="connsiteY0" fmla="*/ 0 h 600075"/>
              <a:gd name="connsiteX1" fmla="*/ 0 w 133350"/>
              <a:gd name="connsiteY1" fmla="*/ 0 h 600075"/>
              <a:gd name="connsiteX2" fmla="*/ 2382 w 133350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600075">
                <a:moveTo>
                  <a:pt x="133350" y="0"/>
                </a:moveTo>
                <a:lnTo>
                  <a:pt x="0" y="0"/>
                </a:lnTo>
                <a:lnTo>
                  <a:pt x="2382" y="60007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DC3537E-4B17-346F-B98D-8AFF765CE99D}"/>
              </a:ext>
            </a:extLst>
          </p:cNvPr>
          <p:cNvSpPr/>
          <p:nvPr/>
        </p:nvSpPr>
        <p:spPr>
          <a:xfrm>
            <a:off x="3915835" y="3586162"/>
            <a:ext cx="204788" cy="2364581"/>
          </a:xfrm>
          <a:custGeom>
            <a:avLst/>
            <a:gdLst>
              <a:gd name="connsiteX0" fmla="*/ 204788 w 976313"/>
              <a:gd name="connsiteY0" fmla="*/ 0 h 2366962"/>
              <a:gd name="connsiteX1" fmla="*/ 0 w 976313"/>
              <a:gd name="connsiteY1" fmla="*/ 0 h 2366962"/>
              <a:gd name="connsiteX2" fmla="*/ 0 w 976313"/>
              <a:gd name="connsiteY2" fmla="*/ 623887 h 2366962"/>
              <a:gd name="connsiteX3" fmla="*/ 862013 w 976313"/>
              <a:gd name="connsiteY3" fmla="*/ 623887 h 2366962"/>
              <a:gd name="connsiteX4" fmla="*/ 862013 w 976313"/>
              <a:gd name="connsiteY4" fmla="*/ 2366962 h 2366962"/>
              <a:gd name="connsiteX5" fmla="*/ 976313 w 976313"/>
              <a:gd name="connsiteY5" fmla="*/ 2366962 h 2366962"/>
              <a:gd name="connsiteX6" fmla="*/ 976313 w 976313"/>
              <a:gd name="connsiteY6" fmla="*/ 2252662 h 2366962"/>
              <a:gd name="connsiteX0" fmla="*/ 204788 w 976313"/>
              <a:gd name="connsiteY0" fmla="*/ 0 h 2366962"/>
              <a:gd name="connsiteX1" fmla="*/ 0 w 976313"/>
              <a:gd name="connsiteY1" fmla="*/ 0 h 2366962"/>
              <a:gd name="connsiteX2" fmla="*/ 0 w 976313"/>
              <a:gd name="connsiteY2" fmla="*/ 623887 h 2366962"/>
              <a:gd name="connsiteX3" fmla="*/ 862013 w 976313"/>
              <a:gd name="connsiteY3" fmla="*/ 2366962 h 2366962"/>
              <a:gd name="connsiteX4" fmla="*/ 976313 w 976313"/>
              <a:gd name="connsiteY4" fmla="*/ 2366962 h 2366962"/>
              <a:gd name="connsiteX5" fmla="*/ 976313 w 976313"/>
              <a:gd name="connsiteY5" fmla="*/ 2252662 h 2366962"/>
              <a:gd name="connsiteX0" fmla="*/ 204788 w 976313"/>
              <a:gd name="connsiteY0" fmla="*/ 0 h 2366962"/>
              <a:gd name="connsiteX1" fmla="*/ 0 w 976313"/>
              <a:gd name="connsiteY1" fmla="*/ 0 h 2366962"/>
              <a:gd name="connsiteX2" fmla="*/ 0 w 976313"/>
              <a:gd name="connsiteY2" fmla="*/ 623887 h 2366962"/>
              <a:gd name="connsiteX3" fmla="*/ 2382 w 976313"/>
              <a:gd name="connsiteY3" fmla="*/ 2364581 h 2366962"/>
              <a:gd name="connsiteX4" fmla="*/ 976313 w 976313"/>
              <a:gd name="connsiteY4" fmla="*/ 2366962 h 2366962"/>
              <a:gd name="connsiteX5" fmla="*/ 976313 w 976313"/>
              <a:gd name="connsiteY5" fmla="*/ 2252662 h 2366962"/>
              <a:gd name="connsiteX0" fmla="*/ 204788 w 976313"/>
              <a:gd name="connsiteY0" fmla="*/ 0 h 2364581"/>
              <a:gd name="connsiteX1" fmla="*/ 0 w 976313"/>
              <a:gd name="connsiteY1" fmla="*/ 0 h 2364581"/>
              <a:gd name="connsiteX2" fmla="*/ 0 w 976313"/>
              <a:gd name="connsiteY2" fmla="*/ 623887 h 2364581"/>
              <a:gd name="connsiteX3" fmla="*/ 2382 w 976313"/>
              <a:gd name="connsiteY3" fmla="*/ 2364581 h 2364581"/>
              <a:gd name="connsiteX4" fmla="*/ 78582 w 976313"/>
              <a:gd name="connsiteY4" fmla="*/ 2364581 h 2364581"/>
              <a:gd name="connsiteX5" fmla="*/ 976313 w 976313"/>
              <a:gd name="connsiteY5" fmla="*/ 2252662 h 2364581"/>
              <a:gd name="connsiteX0" fmla="*/ 204788 w 204788"/>
              <a:gd name="connsiteY0" fmla="*/ 0 h 2364581"/>
              <a:gd name="connsiteX1" fmla="*/ 0 w 204788"/>
              <a:gd name="connsiteY1" fmla="*/ 0 h 2364581"/>
              <a:gd name="connsiteX2" fmla="*/ 0 w 204788"/>
              <a:gd name="connsiteY2" fmla="*/ 623887 h 2364581"/>
              <a:gd name="connsiteX3" fmla="*/ 2382 w 204788"/>
              <a:gd name="connsiteY3" fmla="*/ 2364581 h 2364581"/>
              <a:gd name="connsiteX4" fmla="*/ 78582 w 204788"/>
              <a:gd name="connsiteY4" fmla="*/ 2364581 h 2364581"/>
              <a:gd name="connsiteX5" fmla="*/ 90488 w 204788"/>
              <a:gd name="connsiteY5" fmla="*/ 2224087 h 2364581"/>
              <a:gd name="connsiteX0" fmla="*/ 204788 w 204788"/>
              <a:gd name="connsiteY0" fmla="*/ 0 h 2364581"/>
              <a:gd name="connsiteX1" fmla="*/ 0 w 204788"/>
              <a:gd name="connsiteY1" fmla="*/ 0 h 2364581"/>
              <a:gd name="connsiteX2" fmla="*/ 0 w 204788"/>
              <a:gd name="connsiteY2" fmla="*/ 623887 h 2364581"/>
              <a:gd name="connsiteX3" fmla="*/ 2382 w 204788"/>
              <a:gd name="connsiteY3" fmla="*/ 2364581 h 2364581"/>
              <a:gd name="connsiteX4" fmla="*/ 95251 w 204788"/>
              <a:gd name="connsiteY4" fmla="*/ 2362199 h 2364581"/>
              <a:gd name="connsiteX5" fmla="*/ 90488 w 204788"/>
              <a:gd name="connsiteY5" fmla="*/ 2224087 h 236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788" h="2364581">
                <a:moveTo>
                  <a:pt x="204788" y="0"/>
                </a:moveTo>
                <a:lnTo>
                  <a:pt x="0" y="0"/>
                </a:lnTo>
                <a:lnTo>
                  <a:pt x="0" y="623887"/>
                </a:lnTo>
                <a:lnTo>
                  <a:pt x="2382" y="2364581"/>
                </a:lnTo>
                <a:lnTo>
                  <a:pt x="95251" y="2362199"/>
                </a:lnTo>
                <a:lnTo>
                  <a:pt x="90488" y="222408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FA85197-0BD3-8E7C-45AF-5C5780C9ED61}"/>
              </a:ext>
            </a:extLst>
          </p:cNvPr>
          <p:cNvSpPr/>
          <p:nvPr/>
        </p:nvSpPr>
        <p:spPr>
          <a:xfrm>
            <a:off x="3680091" y="3636169"/>
            <a:ext cx="435769" cy="135731"/>
          </a:xfrm>
          <a:custGeom>
            <a:avLst/>
            <a:gdLst>
              <a:gd name="connsiteX0" fmla="*/ 435769 w 435769"/>
              <a:gd name="connsiteY0" fmla="*/ 135731 h 135731"/>
              <a:gd name="connsiteX1" fmla="*/ 114300 w 435769"/>
              <a:gd name="connsiteY1" fmla="*/ 135731 h 135731"/>
              <a:gd name="connsiteX2" fmla="*/ 114300 w 435769"/>
              <a:gd name="connsiteY2" fmla="*/ 0 h 135731"/>
              <a:gd name="connsiteX3" fmla="*/ 0 w 435769"/>
              <a:gd name="connsiteY3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769" h="135731">
                <a:moveTo>
                  <a:pt x="435769" y="135731"/>
                </a:moveTo>
                <a:lnTo>
                  <a:pt x="114300" y="135731"/>
                </a:lnTo>
                <a:lnTo>
                  <a:pt x="1143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0056A15-4C10-506E-01A1-A566DB379595}"/>
              </a:ext>
            </a:extLst>
          </p:cNvPr>
          <p:cNvSpPr/>
          <p:nvPr/>
        </p:nvSpPr>
        <p:spPr>
          <a:xfrm>
            <a:off x="3680091" y="3443288"/>
            <a:ext cx="235744" cy="192881"/>
          </a:xfrm>
          <a:custGeom>
            <a:avLst/>
            <a:gdLst>
              <a:gd name="connsiteX0" fmla="*/ 235744 w 235744"/>
              <a:gd name="connsiteY0" fmla="*/ 192881 h 192881"/>
              <a:gd name="connsiteX1" fmla="*/ 235744 w 235744"/>
              <a:gd name="connsiteY1" fmla="*/ 0 h 192881"/>
              <a:gd name="connsiteX2" fmla="*/ 159544 w 235744"/>
              <a:gd name="connsiteY2" fmla="*/ 0 h 192881"/>
              <a:gd name="connsiteX3" fmla="*/ 0 w 235744"/>
              <a:gd name="connsiteY3" fmla="*/ 0 h 1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744" h="192881">
                <a:moveTo>
                  <a:pt x="235744" y="192881"/>
                </a:moveTo>
                <a:lnTo>
                  <a:pt x="235744" y="0"/>
                </a:lnTo>
                <a:lnTo>
                  <a:pt x="159544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ABFE1E6-869A-ED75-77DC-8E5CB23D0410}"/>
              </a:ext>
            </a:extLst>
          </p:cNvPr>
          <p:cNvSpPr/>
          <p:nvPr/>
        </p:nvSpPr>
        <p:spPr>
          <a:xfrm>
            <a:off x="3677710" y="3350419"/>
            <a:ext cx="442913" cy="147637"/>
          </a:xfrm>
          <a:custGeom>
            <a:avLst/>
            <a:gdLst>
              <a:gd name="connsiteX0" fmla="*/ 442913 w 442913"/>
              <a:gd name="connsiteY0" fmla="*/ 147637 h 147637"/>
              <a:gd name="connsiteX1" fmla="*/ 307181 w 442913"/>
              <a:gd name="connsiteY1" fmla="*/ 147637 h 147637"/>
              <a:gd name="connsiteX2" fmla="*/ 307181 w 442913"/>
              <a:gd name="connsiteY2" fmla="*/ 0 h 147637"/>
              <a:gd name="connsiteX3" fmla="*/ 0 w 442913"/>
              <a:gd name="connsiteY3" fmla="*/ 0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3" h="147637">
                <a:moveTo>
                  <a:pt x="442913" y="147637"/>
                </a:moveTo>
                <a:lnTo>
                  <a:pt x="307181" y="147637"/>
                </a:lnTo>
                <a:lnTo>
                  <a:pt x="307181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127F897-F7FD-AF89-C271-789CB6D5B05A}"/>
              </a:ext>
            </a:extLst>
          </p:cNvPr>
          <p:cNvSpPr/>
          <p:nvPr/>
        </p:nvSpPr>
        <p:spPr>
          <a:xfrm>
            <a:off x="3672948" y="3405188"/>
            <a:ext cx="447675" cy="133350"/>
          </a:xfrm>
          <a:custGeom>
            <a:avLst/>
            <a:gdLst>
              <a:gd name="connsiteX0" fmla="*/ 447675 w 447675"/>
              <a:gd name="connsiteY0" fmla="*/ 0 h 133350"/>
              <a:gd name="connsiteX1" fmla="*/ 178593 w 447675"/>
              <a:gd name="connsiteY1" fmla="*/ 0 h 133350"/>
              <a:gd name="connsiteX2" fmla="*/ 178593 w 447675"/>
              <a:gd name="connsiteY2" fmla="*/ 133350 h 133350"/>
              <a:gd name="connsiteX3" fmla="*/ 0 w 447675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" h="133350">
                <a:moveTo>
                  <a:pt x="447675" y="0"/>
                </a:moveTo>
                <a:lnTo>
                  <a:pt x="178593" y="0"/>
                </a:lnTo>
                <a:lnTo>
                  <a:pt x="178593" y="133350"/>
                </a:lnTo>
                <a:lnTo>
                  <a:pt x="0" y="133350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BA3B24D-625C-B979-4798-F89FE3CB2312}"/>
              </a:ext>
            </a:extLst>
          </p:cNvPr>
          <p:cNvSpPr/>
          <p:nvPr/>
        </p:nvSpPr>
        <p:spPr>
          <a:xfrm>
            <a:off x="3680091" y="3257550"/>
            <a:ext cx="442913" cy="57150"/>
          </a:xfrm>
          <a:custGeom>
            <a:avLst/>
            <a:gdLst>
              <a:gd name="connsiteX0" fmla="*/ 442913 w 442913"/>
              <a:gd name="connsiteY0" fmla="*/ 57150 h 57150"/>
              <a:gd name="connsiteX1" fmla="*/ 169069 w 442913"/>
              <a:gd name="connsiteY1" fmla="*/ 57150 h 57150"/>
              <a:gd name="connsiteX2" fmla="*/ 169069 w 442913"/>
              <a:gd name="connsiteY2" fmla="*/ 0 h 57150"/>
              <a:gd name="connsiteX3" fmla="*/ 0 w 442913"/>
              <a:gd name="connsiteY3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3" h="57150">
                <a:moveTo>
                  <a:pt x="442913" y="57150"/>
                </a:moveTo>
                <a:lnTo>
                  <a:pt x="169069" y="57150"/>
                </a:lnTo>
                <a:lnTo>
                  <a:pt x="169069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383B85C-49A7-CEEB-AFCC-6F8BEAF5888E}"/>
              </a:ext>
            </a:extLst>
          </p:cNvPr>
          <p:cNvSpPr/>
          <p:nvPr/>
        </p:nvSpPr>
        <p:spPr>
          <a:xfrm>
            <a:off x="3731685" y="2422525"/>
            <a:ext cx="549275" cy="1349375"/>
          </a:xfrm>
          <a:custGeom>
            <a:avLst/>
            <a:gdLst>
              <a:gd name="connsiteX0" fmla="*/ 476250 w 549275"/>
              <a:gd name="connsiteY0" fmla="*/ 1349375 h 1349375"/>
              <a:gd name="connsiteX1" fmla="*/ 549275 w 549275"/>
              <a:gd name="connsiteY1" fmla="*/ 1349375 h 1349375"/>
              <a:gd name="connsiteX2" fmla="*/ 549275 w 549275"/>
              <a:gd name="connsiteY2" fmla="*/ 0 h 1349375"/>
              <a:gd name="connsiteX3" fmla="*/ 0 w 549275"/>
              <a:gd name="connsiteY3" fmla="*/ 0 h 134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275" h="1349375">
                <a:moveTo>
                  <a:pt x="476250" y="1349375"/>
                </a:moveTo>
                <a:lnTo>
                  <a:pt x="549275" y="1349375"/>
                </a:lnTo>
                <a:lnTo>
                  <a:pt x="54927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31A691C-2B8B-E76F-A39E-719F4AF742FD}"/>
              </a:ext>
            </a:extLst>
          </p:cNvPr>
          <p:cNvSpPr/>
          <p:nvPr/>
        </p:nvSpPr>
        <p:spPr>
          <a:xfrm>
            <a:off x="3732479" y="2333625"/>
            <a:ext cx="183356" cy="1135856"/>
          </a:xfrm>
          <a:custGeom>
            <a:avLst/>
            <a:gdLst>
              <a:gd name="connsiteX0" fmla="*/ 183356 w 183356"/>
              <a:gd name="connsiteY0" fmla="*/ 1135856 h 1135856"/>
              <a:gd name="connsiteX1" fmla="*/ 183356 w 183356"/>
              <a:gd name="connsiteY1" fmla="*/ 0 h 1135856"/>
              <a:gd name="connsiteX2" fmla="*/ 0 w 183356"/>
              <a:gd name="connsiteY2" fmla="*/ 0 h 113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356" h="1135856">
                <a:moveTo>
                  <a:pt x="183356" y="1135856"/>
                </a:moveTo>
                <a:lnTo>
                  <a:pt x="183356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20A4418-FB65-0581-F80B-3B0065D1F741}"/>
              </a:ext>
            </a:extLst>
          </p:cNvPr>
          <p:cNvSpPr/>
          <p:nvPr/>
        </p:nvSpPr>
        <p:spPr>
          <a:xfrm>
            <a:off x="3731685" y="2241550"/>
            <a:ext cx="615950" cy="1346200"/>
          </a:xfrm>
          <a:custGeom>
            <a:avLst/>
            <a:gdLst>
              <a:gd name="connsiteX0" fmla="*/ 479425 w 615950"/>
              <a:gd name="connsiteY0" fmla="*/ 1346200 h 1346200"/>
              <a:gd name="connsiteX1" fmla="*/ 615950 w 615950"/>
              <a:gd name="connsiteY1" fmla="*/ 1346200 h 1346200"/>
              <a:gd name="connsiteX2" fmla="*/ 615950 w 615950"/>
              <a:gd name="connsiteY2" fmla="*/ 0 h 1346200"/>
              <a:gd name="connsiteX3" fmla="*/ 0 w 615950"/>
              <a:gd name="connsiteY3" fmla="*/ 0 h 134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950" h="1346200">
                <a:moveTo>
                  <a:pt x="479425" y="1346200"/>
                </a:moveTo>
                <a:lnTo>
                  <a:pt x="615950" y="1346200"/>
                </a:lnTo>
                <a:lnTo>
                  <a:pt x="61595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1A6C4EF-31AF-F1C1-1F34-AD4FB98F39E6}"/>
              </a:ext>
            </a:extLst>
          </p:cNvPr>
          <p:cNvSpPr/>
          <p:nvPr/>
        </p:nvSpPr>
        <p:spPr>
          <a:xfrm>
            <a:off x="3728510" y="2149475"/>
            <a:ext cx="682625" cy="1530350"/>
          </a:xfrm>
          <a:custGeom>
            <a:avLst/>
            <a:gdLst>
              <a:gd name="connsiteX0" fmla="*/ 479425 w 682625"/>
              <a:gd name="connsiteY0" fmla="*/ 1530350 h 1530350"/>
              <a:gd name="connsiteX1" fmla="*/ 682625 w 682625"/>
              <a:gd name="connsiteY1" fmla="*/ 1530350 h 1530350"/>
              <a:gd name="connsiteX2" fmla="*/ 682625 w 682625"/>
              <a:gd name="connsiteY2" fmla="*/ 1447800 h 1530350"/>
              <a:gd name="connsiteX3" fmla="*/ 682625 w 682625"/>
              <a:gd name="connsiteY3" fmla="*/ 0 h 1530350"/>
              <a:gd name="connsiteX4" fmla="*/ 0 w 682625"/>
              <a:gd name="connsiteY4" fmla="*/ 0 h 153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625" h="1530350">
                <a:moveTo>
                  <a:pt x="479425" y="1530350"/>
                </a:moveTo>
                <a:lnTo>
                  <a:pt x="682625" y="1530350"/>
                </a:lnTo>
                <a:lnTo>
                  <a:pt x="682625" y="1447800"/>
                </a:lnTo>
                <a:lnTo>
                  <a:pt x="68262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B2A04F-49C9-6149-C490-E25C751AEE7B}"/>
              </a:ext>
            </a:extLst>
          </p:cNvPr>
          <p:cNvGrpSpPr/>
          <p:nvPr/>
        </p:nvGrpSpPr>
        <p:grpSpPr>
          <a:xfrm>
            <a:off x="1517916" y="3489525"/>
            <a:ext cx="325699" cy="260966"/>
            <a:chOff x="4193381" y="3070425"/>
            <a:chExt cx="325699" cy="260966"/>
          </a:xfrm>
        </p:grpSpPr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BC230C41-C405-1ACE-355F-098C7F4F6DBB}"/>
                </a:ext>
              </a:extLst>
            </p:cNvPr>
            <p:cNvSpPr/>
            <p:nvPr/>
          </p:nvSpPr>
          <p:spPr>
            <a:xfrm rot="16200000">
              <a:off x="4286890" y="3038059"/>
              <a:ext cx="138682" cy="325699"/>
            </a:xfrm>
            <a:prstGeom prst="downArrow">
              <a:avLst>
                <a:gd name="adj1" fmla="val 29394"/>
                <a:gd name="adj2" fmla="val 50000"/>
              </a:avLst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8" name="Multiplication Sign 27">
              <a:extLst>
                <a:ext uri="{FF2B5EF4-FFF2-40B4-BE49-F238E27FC236}">
                  <a16:creationId xmlns:a16="http://schemas.microsoft.com/office/drawing/2014/main" id="{2B6863A2-5F63-F42D-A49D-A110575E581A}"/>
                </a:ext>
              </a:extLst>
            </p:cNvPr>
            <p:cNvSpPr/>
            <p:nvPr/>
          </p:nvSpPr>
          <p:spPr>
            <a:xfrm>
              <a:off x="4207801" y="3070425"/>
              <a:ext cx="260966" cy="260966"/>
            </a:xfrm>
            <a:prstGeom prst="mathMultiply">
              <a:avLst>
                <a:gd name="adj1" fmla="val 18045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92EC54-8345-B98D-CB2B-CD92D42381F2}"/>
              </a:ext>
            </a:extLst>
          </p:cNvPr>
          <p:cNvGrpSpPr/>
          <p:nvPr/>
        </p:nvGrpSpPr>
        <p:grpSpPr>
          <a:xfrm flipH="1">
            <a:off x="5209572" y="3489525"/>
            <a:ext cx="325699" cy="260966"/>
            <a:chOff x="4193381" y="3070425"/>
            <a:chExt cx="325699" cy="260966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DCFD6FB1-82DC-E67E-A72D-52C077E81551}"/>
                </a:ext>
              </a:extLst>
            </p:cNvPr>
            <p:cNvSpPr/>
            <p:nvPr/>
          </p:nvSpPr>
          <p:spPr>
            <a:xfrm rot="16200000">
              <a:off x="4286890" y="3038059"/>
              <a:ext cx="138682" cy="325699"/>
            </a:xfrm>
            <a:prstGeom prst="downArrow">
              <a:avLst>
                <a:gd name="adj1" fmla="val 29394"/>
                <a:gd name="adj2" fmla="val 50000"/>
              </a:avLst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2" name="Multiplication Sign 31">
              <a:extLst>
                <a:ext uri="{FF2B5EF4-FFF2-40B4-BE49-F238E27FC236}">
                  <a16:creationId xmlns:a16="http://schemas.microsoft.com/office/drawing/2014/main" id="{A4840C50-6804-A2B9-0A96-9D4E7DF5CAD8}"/>
                </a:ext>
              </a:extLst>
            </p:cNvPr>
            <p:cNvSpPr/>
            <p:nvPr/>
          </p:nvSpPr>
          <p:spPr>
            <a:xfrm>
              <a:off x="4207801" y="3070425"/>
              <a:ext cx="260966" cy="260966"/>
            </a:xfrm>
            <a:prstGeom prst="mathMultiply">
              <a:avLst>
                <a:gd name="adj1" fmla="val 18045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33" name="Arrow: Down 32">
            <a:extLst>
              <a:ext uri="{FF2B5EF4-FFF2-40B4-BE49-F238E27FC236}">
                <a16:creationId xmlns:a16="http://schemas.microsoft.com/office/drawing/2014/main" id="{4867D316-BE83-2119-ADCB-30F3D274322E}"/>
              </a:ext>
            </a:extLst>
          </p:cNvPr>
          <p:cNvSpPr/>
          <p:nvPr/>
        </p:nvSpPr>
        <p:spPr>
          <a:xfrm rot="16200000">
            <a:off x="675736" y="4939978"/>
            <a:ext cx="138682" cy="325699"/>
          </a:xfrm>
          <a:prstGeom prst="downArrow">
            <a:avLst>
              <a:gd name="adj1" fmla="val 29394"/>
              <a:gd name="adj2" fmla="val 50000"/>
            </a:avLst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36" name="Picture 12" descr="VOKTTA OV5640 5MP USB Camera Module 2592x1944 USB Interface High Definition  Small in Size Driver-Free Sensor for Raspberry Pi">
            <a:extLst>
              <a:ext uri="{FF2B5EF4-FFF2-40B4-BE49-F238E27FC236}">
                <a16:creationId xmlns:a16="http://schemas.microsoft.com/office/drawing/2014/main" id="{73FFBD73-267C-2836-ABBC-15DB52591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0" t="6389" r="9106" b="6805"/>
          <a:stretch>
            <a:fillRect/>
          </a:stretch>
        </p:blipFill>
        <p:spPr bwMode="auto">
          <a:xfrm>
            <a:off x="5971729" y="839631"/>
            <a:ext cx="700983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VOKTTA OV5640 5MP USB Camera Module 2592x1944 USB Interface High Definition  Small in Size Driver-Free Sensor for Raspberry Pi">
            <a:extLst>
              <a:ext uri="{FF2B5EF4-FFF2-40B4-BE49-F238E27FC236}">
                <a16:creationId xmlns:a16="http://schemas.microsoft.com/office/drawing/2014/main" id="{A9B79DA6-2A29-8DBB-A17A-802A7CAEC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0" t="6389" r="9106" b="6805"/>
          <a:stretch>
            <a:fillRect/>
          </a:stretch>
        </p:blipFill>
        <p:spPr bwMode="auto">
          <a:xfrm>
            <a:off x="6672712" y="839631"/>
            <a:ext cx="700983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02FDA2E-AB53-9732-B5CE-1773A3F6B7F3}"/>
              </a:ext>
            </a:extLst>
          </p:cNvPr>
          <p:cNvSpPr/>
          <p:nvPr/>
        </p:nvSpPr>
        <p:spPr>
          <a:xfrm>
            <a:off x="5268385" y="2114550"/>
            <a:ext cx="1123950" cy="1038225"/>
          </a:xfrm>
          <a:custGeom>
            <a:avLst/>
            <a:gdLst>
              <a:gd name="connsiteX0" fmla="*/ 1123950 w 1123950"/>
              <a:gd name="connsiteY0" fmla="*/ 838200 h 1038225"/>
              <a:gd name="connsiteX1" fmla="*/ 1123950 w 1123950"/>
              <a:gd name="connsiteY1" fmla="*/ 1038225 h 1038225"/>
              <a:gd name="connsiteX2" fmla="*/ 466725 w 1123950"/>
              <a:gd name="connsiteY2" fmla="*/ 1038225 h 1038225"/>
              <a:gd name="connsiteX3" fmla="*/ 457200 w 1123950"/>
              <a:gd name="connsiteY3" fmla="*/ 866775 h 1038225"/>
              <a:gd name="connsiteX4" fmla="*/ 457200 w 1123950"/>
              <a:gd name="connsiteY4" fmla="*/ 0 h 1038225"/>
              <a:gd name="connsiteX5" fmla="*/ 0 w 1123950"/>
              <a:gd name="connsiteY5" fmla="*/ 0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3950" h="1038225">
                <a:moveTo>
                  <a:pt x="1123950" y="838200"/>
                </a:moveTo>
                <a:lnTo>
                  <a:pt x="1123950" y="1038225"/>
                </a:lnTo>
                <a:lnTo>
                  <a:pt x="466725" y="1038225"/>
                </a:lnTo>
                <a:lnTo>
                  <a:pt x="457200" y="866775"/>
                </a:lnTo>
                <a:lnTo>
                  <a:pt x="457200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E5098A4-94A6-568A-D794-900D9D2E925E}"/>
              </a:ext>
            </a:extLst>
          </p:cNvPr>
          <p:cNvSpPr/>
          <p:nvPr/>
        </p:nvSpPr>
        <p:spPr>
          <a:xfrm>
            <a:off x="5249335" y="2590800"/>
            <a:ext cx="1762125" cy="742950"/>
          </a:xfrm>
          <a:custGeom>
            <a:avLst/>
            <a:gdLst>
              <a:gd name="connsiteX0" fmla="*/ 1762125 w 1762125"/>
              <a:gd name="connsiteY0" fmla="*/ 361950 h 742950"/>
              <a:gd name="connsiteX1" fmla="*/ 1762125 w 1762125"/>
              <a:gd name="connsiteY1" fmla="*/ 742950 h 742950"/>
              <a:gd name="connsiteX2" fmla="*/ 295275 w 1762125"/>
              <a:gd name="connsiteY2" fmla="*/ 742950 h 742950"/>
              <a:gd name="connsiteX3" fmla="*/ 295275 w 1762125"/>
              <a:gd name="connsiteY3" fmla="*/ 0 h 742950"/>
              <a:gd name="connsiteX4" fmla="*/ 0 w 1762125"/>
              <a:gd name="connsiteY4" fmla="*/ 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125" h="742950">
                <a:moveTo>
                  <a:pt x="1762125" y="361950"/>
                </a:moveTo>
                <a:lnTo>
                  <a:pt x="1762125" y="742950"/>
                </a:lnTo>
                <a:lnTo>
                  <a:pt x="295275" y="742950"/>
                </a:lnTo>
                <a:lnTo>
                  <a:pt x="295275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38" name="Picture 14" descr="Onyehn TRRS 3.5mm Audio Jack Module for Arduino (Pack of 8)">
            <a:extLst>
              <a:ext uri="{FF2B5EF4-FFF2-40B4-BE49-F238E27FC236}">
                <a16:creationId xmlns:a16="http://schemas.microsoft.com/office/drawing/2014/main" id="{9B324EAE-0E1A-4838-F799-17C1394FAD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5" r="16101" b="83103"/>
          <a:stretch>
            <a:fillRect/>
          </a:stretch>
        </p:blipFill>
        <p:spPr bwMode="auto">
          <a:xfrm>
            <a:off x="4084029" y="1030685"/>
            <a:ext cx="697073" cy="61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D9A2B0F-2D41-1869-C80A-96C0C519848B}"/>
              </a:ext>
            </a:extLst>
          </p:cNvPr>
          <p:cNvSpPr txBox="1"/>
          <p:nvPr/>
        </p:nvSpPr>
        <p:spPr>
          <a:xfrm>
            <a:off x="1821890" y="4031695"/>
            <a:ext cx="18726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SIM868 Development board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EDFB75-EB62-00F1-4ADF-47447827FCB5}"/>
              </a:ext>
            </a:extLst>
          </p:cNvPr>
          <p:cNvSpPr txBox="1"/>
          <p:nvPr/>
        </p:nvSpPr>
        <p:spPr>
          <a:xfrm>
            <a:off x="981369" y="5858828"/>
            <a:ext cx="17411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USB-C 5V/3A UPS Module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98FDD0-4B2D-86EE-1191-FA2298864887}"/>
              </a:ext>
            </a:extLst>
          </p:cNvPr>
          <p:cNvSpPr txBox="1"/>
          <p:nvPr/>
        </p:nvSpPr>
        <p:spPr>
          <a:xfrm>
            <a:off x="5077328" y="3841363"/>
            <a:ext cx="1308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Orange PI Zero 2W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53DBF0-B689-AFB0-BD72-6F00FDDB8F03}"/>
              </a:ext>
            </a:extLst>
          </p:cNvPr>
          <p:cNvSpPr txBox="1"/>
          <p:nvPr/>
        </p:nvSpPr>
        <p:spPr>
          <a:xfrm>
            <a:off x="6074530" y="491280"/>
            <a:ext cx="14542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050" b="1" dirty="0"/>
              <a:t>OV5640 USB Camera</a:t>
            </a:r>
          </a:p>
          <a:p>
            <a:pPr algn="ctr"/>
            <a:r>
              <a:rPr lang="en-PH" sz="1050" b="1" dirty="0"/>
              <a:t>5MB at 160° FOV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92C2DD-8247-D234-9294-2FD7FF9FEE3E}"/>
              </a:ext>
            </a:extLst>
          </p:cNvPr>
          <p:cNvSpPr txBox="1"/>
          <p:nvPr/>
        </p:nvSpPr>
        <p:spPr>
          <a:xfrm>
            <a:off x="3108500" y="2425293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MPU6050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135C07-B5FE-B2A6-2816-6CFD05B1C53E}"/>
              </a:ext>
            </a:extLst>
          </p:cNvPr>
          <p:cNvSpPr txBox="1"/>
          <p:nvPr/>
        </p:nvSpPr>
        <p:spPr>
          <a:xfrm>
            <a:off x="4705556" y="1369897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 err="1"/>
              <a:t>Onyehn</a:t>
            </a:r>
            <a:r>
              <a:rPr lang="en-PH" sz="1050" b="1" dirty="0"/>
              <a:t> TRRS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96D8AC2-6F54-9667-A13D-213BE34AD5E0}"/>
              </a:ext>
            </a:extLst>
          </p:cNvPr>
          <p:cNvSpPr/>
          <p:nvPr/>
        </p:nvSpPr>
        <p:spPr>
          <a:xfrm>
            <a:off x="3953935" y="1493044"/>
            <a:ext cx="259556" cy="816769"/>
          </a:xfrm>
          <a:custGeom>
            <a:avLst/>
            <a:gdLst>
              <a:gd name="connsiteX0" fmla="*/ 259556 w 259556"/>
              <a:gd name="connsiteY0" fmla="*/ 816769 h 816769"/>
              <a:gd name="connsiteX1" fmla="*/ 54769 w 259556"/>
              <a:gd name="connsiteY1" fmla="*/ 816769 h 816769"/>
              <a:gd name="connsiteX2" fmla="*/ 59531 w 259556"/>
              <a:gd name="connsiteY2" fmla="*/ 788194 h 816769"/>
              <a:gd name="connsiteX3" fmla="*/ 59531 w 259556"/>
              <a:gd name="connsiteY3" fmla="*/ 240506 h 816769"/>
              <a:gd name="connsiteX4" fmla="*/ 16669 w 259556"/>
              <a:gd name="connsiteY4" fmla="*/ 211931 h 816769"/>
              <a:gd name="connsiteX5" fmla="*/ 102394 w 259556"/>
              <a:gd name="connsiteY5" fmla="*/ 185737 h 816769"/>
              <a:gd name="connsiteX6" fmla="*/ 0 w 259556"/>
              <a:gd name="connsiteY6" fmla="*/ 159544 h 816769"/>
              <a:gd name="connsiteX7" fmla="*/ 116681 w 259556"/>
              <a:gd name="connsiteY7" fmla="*/ 123825 h 816769"/>
              <a:gd name="connsiteX8" fmla="*/ 52388 w 259556"/>
              <a:gd name="connsiteY8" fmla="*/ 92869 h 816769"/>
              <a:gd name="connsiteX9" fmla="*/ 52388 w 259556"/>
              <a:gd name="connsiteY9" fmla="*/ 0 h 816769"/>
              <a:gd name="connsiteX10" fmla="*/ 216694 w 259556"/>
              <a:gd name="connsiteY10" fmla="*/ 0 h 81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556" h="816769">
                <a:moveTo>
                  <a:pt x="259556" y="816769"/>
                </a:moveTo>
                <a:lnTo>
                  <a:pt x="54769" y="816769"/>
                </a:lnTo>
                <a:lnTo>
                  <a:pt x="59531" y="788194"/>
                </a:lnTo>
                <a:lnTo>
                  <a:pt x="59531" y="240506"/>
                </a:lnTo>
                <a:lnTo>
                  <a:pt x="16669" y="211931"/>
                </a:lnTo>
                <a:lnTo>
                  <a:pt x="102394" y="185737"/>
                </a:lnTo>
                <a:lnTo>
                  <a:pt x="0" y="159544"/>
                </a:lnTo>
                <a:lnTo>
                  <a:pt x="116681" y="123825"/>
                </a:lnTo>
                <a:lnTo>
                  <a:pt x="52388" y="92869"/>
                </a:lnTo>
                <a:lnTo>
                  <a:pt x="52388" y="0"/>
                </a:lnTo>
                <a:lnTo>
                  <a:pt x="216694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828D66-B4C8-693B-ACD4-ABE8D045F9C3}"/>
              </a:ext>
            </a:extLst>
          </p:cNvPr>
          <p:cNvSpPr txBox="1"/>
          <p:nvPr/>
        </p:nvSpPr>
        <p:spPr>
          <a:xfrm>
            <a:off x="4002579" y="1562373"/>
            <a:ext cx="3946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700" dirty="0">
                <a:effectLst/>
              </a:rPr>
              <a:t>270Ω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D4DC45E-F5D5-8772-5FB5-CB1325132D79}"/>
              </a:ext>
            </a:extLst>
          </p:cNvPr>
          <p:cNvSpPr/>
          <p:nvPr/>
        </p:nvSpPr>
        <p:spPr>
          <a:xfrm>
            <a:off x="3818204" y="1402556"/>
            <a:ext cx="354806" cy="1000125"/>
          </a:xfrm>
          <a:custGeom>
            <a:avLst/>
            <a:gdLst>
              <a:gd name="connsiteX0" fmla="*/ 304800 w 354806"/>
              <a:gd name="connsiteY0" fmla="*/ 1000125 h 1000125"/>
              <a:gd name="connsiteX1" fmla="*/ 133350 w 354806"/>
              <a:gd name="connsiteY1" fmla="*/ 1000125 h 1000125"/>
              <a:gd name="connsiteX2" fmla="*/ 133350 w 354806"/>
              <a:gd name="connsiteY2" fmla="*/ 704850 h 1000125"/>
              <a:gd name="connsiteX3" fmla="*/ 57150 w 354806"/>
              <a:gd name="connsiteY3" fmla="*/ 704850 h 1000125"/>
              <a:gd name="connsiteX4" fmla="*/ 57150 w 354806"/>
              <a:gd name="connsiteY4" fmla="*/ 335757 h 1000125"/>
              <a:gd name="connsiteX5" fmla="*/ 7143 w 354806"/>
              <a:gd name="connsiteY5" fmla="*/ 285750 h 1000125"/>
              <a:gd name="connsiteX6" fmla="*/ 78581 w 354806"/>
              <a:gd name="connsiteY6" fmla="*/ 269082 h 1000125"/>
              <a:gd name="connsiteX7" fmla="*/ 0 w 354806"/>
              <a:gd name="connsiteY7" fmla="*/ 238125 h 1000125"/>
              <a:gd name="connsiteX8" fmla="*/ 95250 w 354806"/>
              <a:gd name="connsiteY8" fmla="*/ 207169 h 1000125"/>
              <a:gd name="connsiteX9" fmla="*/ 38100 w 354806"/>
              <a:gd name="connsiteY9" fmla="*/ 176213 h 1000125"/>
              <a:gd name="connsiteX10" fmla="*/ 38100 w 354806"/>
              <a:gd name="connsiteY10" fmla="*/ 7144 h 1000125"/>
              <a:gd name="connsiteX11" fmla="*/ 354806 w 354806"/>
              <a:gd name="connsiteY11" fmla="*/ 0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4806" h="1000125">
                <a:moveTo>
                  <a:pt x="304800" y="1000125"/>
                </a:moveTo>
                <a:lnTo>
                  <a:pt x="133350" y="1000125"/>
                </a:lnTo>
                <a:lnTo>
                  <a:pt x="133350" y="704850"/>
                </a:lnTo>
                <a:lnTo>
                  <a:pt x="57150" y="704850"/>
                </a:lnTo>
                <a:lnTo>
                  <a:pt x="57150" y="335757"/>
                </a:lnTo>
                <a:lnTo>
                  <a:pt x="7143" y="285750"/>
                </a:lnTo>
                <a:lnTo>
                  <a:pt x="78581" y="269082"/>
                </a:lnTo>
                <a:lnTo>
                  <a:pt x="0" y="238125"/>
                </a:lnTo>
                <a:lnTo>
                  <a:pt x="95250" y="207169"/>
                </a:lnTo>
                <a:lnTo>
                  <a:pt x="38100" y="176213"/>
                </a:lnTo>
                <a:lnTo>
                  <a:pt x="38100" y="7144"/>
                </a:lnTo>
                <a:lnTo>
                  <a:pt x="354806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A1F1789-95FE-A8C1-9234-C50F6D035CA7}"/>
              </a:ext>
            </a:extLst>
          </p:cNvPr>
          <p:cNvSpPr/>
          <p:nvPr/>
        </p:nvSpPr>
        <p:spPr>
          <a:xfrm>
            <a:off x="3744385" y="1302544"/>
            <a:ext cx="421481" cy="1028700"/>
          </a:xfrm>
          <a:custGeom>
            <a:avLst/>
            <a:gdLst>
              <a:gd name="connsiteX0" fmla="*/ 54769 w 421481"/>
              <a:gd name="connsiteY0" fmla="*/ 1028700 h 1028700"/>
              <a:gd name="connsiteX1" fmla="*/ 54769 w 421481"/>
              <a:gd name="connsiteY1" fmla="*/ 416719 h 1028700"/>
              <a:gd name="connsiteX2" fmla="*/ 7144 w 421481"/>
              <a:gd name="connsiteY2" fmla="*/ 369094 h 1028700"/>
              <a:gd name="connsiteX3" fmla="*/ 0 w 421481"/>
              <a:gd name="connsiteY3" fmla="*/ 340519 h 1028700"/>
              <a:gd name="connsiteX4" fmla="*/ 0 w 421481"/>
              <a:gd name="connsiteY4" fmla="*/ 2381 h 1028700"/>
              <a:gd name="connsiteX5" fmla="*/ 40481 w 421481"/>
              <a:gd name="connsiteY5" fmla="*/ 0 h 1028700"/>
              <a:gd name="connsiteX6" fmla="*/ 421481 w 421481"/>
              <a:gd name="connsiteY6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481" h="1028700">
                <a:moveTo>
                  <a:pt x="54769" y="1028700"/>
                </a:moveTo>
                <a:lnTo>
                  <a:pt x="54769" y="416719"/>
                </a:lnTo>
                <a:lnTo>
                  <a:pt x="7144" y="369094"/>
                </a:lnTo>
                <a:lnTo>
                  <a:pt x="0" y="340519"/>
                </a:lnTo>
                <a:lnTo>
                  <a:pt x="0" y="2381"/>
                </a:lnTo>
                <a:lnTo>
                  <a:pt x="40481" y="0"/>
                </a:lnTo>
                <a:lnTo>
                  <a:pt x="421481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40" name="Picture 16" descr="Realme Buds Earphones">
            <a:extLst>
              <a:ext uri="{FF2B5EF4-FFF2-40B4-BE49-F238E27FC236}">
                <a16:creationId xmlns:a16="http://schemas.microsoft.com/office/drawing/2014/main" id="{6DE5E4E3-7E07-FA81-041A-250497AD5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6" t="26891" r="42678" b="40198"/>
          <a:stretch>
            <a:fillRect/>
          </a:stretch>
        </p:blipFill>
        <p:spPr bwMode="auto">
          <a:xfrm rot="10800000">
            <a:off x="1128613" y="733433"/>
            <a:ext cx="705215" cy="70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D3F2043-C936-0010-8BC9-E5BCE5700EF0}"/>
              </a:ext>
            </a:extLst>
          </p:cNvPr>
          <p:cNvSpPr/>
          <p:nvPr/>
        </p:nvSpPr>
        <p:spPr>
          <a:xfrm>
            <a:off x="2909995" y="769620"/>
            <a:ext cx="1691640" cy="198120"/>
          </a:xfrm>
          <a:custGeom>
            <a:avLst/>
            <a:gdLst>
              <a:gd name="connsiteX0" fmla="*/ 0 w 2476500"/>
              <a:gd name="connsiteY0" fmla="*/ 1402080 h 1706880"/>
              <a:gd name="connsiteX1" fmla="*/ 0 w 2476500"/>
              <a:gd name="connsiteY1" fmla="*/ 1706880 h 1706880"/>
              <a:gd name="connsiteX2" fmla="*/ 784860 w 2476500"/>
              <a:gd name="connsiteY2" fmla="*/ 1706880 h 1706880"/>
              <a:gd name="connsiteX3" fmla="*/ 784860 w 2476500"/>
              <a:gd name="connsiteY3" fmla="*/ 0 h 1706880"/>
              <a:gd name="connsiteX4" fmla="*/ 2476500 w 2476500"/>
              <a:gd name="connsiteY4" fmla="*/ 0 h 1706880"/>
              <a:gd name="connsiteX5" fmla="*/ 2476500 w 2476500"/>
              <a:gd name="connsiteY5" fmla="*/ 198120 h 1706880"/>
              <a:gd name="connsiteX0" fmla="*/ 0 w 2476500"/>
              <a:gd name="connsiteY0" fmla="*/ 1706880 h 1706880"/>
              <a:gd name="connsiteX1" fmla="*/ 784860 w 2476500"/>
              <a:gd name="connsiteY1" fmla="*/ 1706880 h 1706880"/>
              <a:gd name="connsiteX2" fmla="*/ 784860 w 2476500"/>
              <a:gd name="connsiteY2" fmla="*/ 0 h 1706880"/>
              <a:gd name="connsiteX3" fmla="*/ 2476500 w 2476500"/>
              <a:gd name="connsiteY3" fmla="*/ 0 h 1706880"/>
              <a:gd name="connsiteX4" fmla="*/ 2476500 w 2476500"/>
              <a:gd name="connsiteY4" fmla="*/ 198120 h 1706880"/>
              <a:gd name="connsiteX0" fmla="*/ 0 w 1691640"/>
              <a:gd name="connsiteY0" fmla="*/ 1706880 h 1706880"/>
              <a:gd name="connsiteX1" fmla="*/ 0 w 1691640"/>
              <a:gd name="connsiteY1" fmla="*/ 0 h 1706880"/>
              <a:gd name="connsiteX2" fmla="*/ 1691640 w 1691640"/>
              <a:gd name="connsiteY2" fmla="*/ 0 h 1706880"/>
              <a:gd name="connsiteX3" fmla="*/ 1691640 w 1691640"/>
              <a:gd name="connsiteY3" fmla="*/ 198120 h 1706880"/>
              <a:gd name="connsiteX0" fmla="*/ 0 w 1691640"/>
              <a:gd name="connsiteY0" fmla="*/ 0 h 198120"/>
              <a:gd name="connsiteX1" fmla="*/ 1691640 w 1691640"/>
              <a:gd name="connsiteY1" fmla="*/ 0 h 198120"/>
              <a:gd name="connsiteX2" fmla="*/ 1691640 w 1691640"/>
              <a:gd name="connsiteY2" fmla="*/ 198120 h 19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640" h="198120">
                <a:moveTo>
                  <a:pt x="0" y="0"/>
                </a:moveTo>
                <a:lnTo>
                  <a:pt x="1691640" y="0"/>
                </a:lnTo>
                <a:lnTo>
                  <a:pt x="1691640" y="198120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F410A7-72F9-3244-1399-1765928EFEAC}"/>
              </a:ext>
            </a:extLst>
          </p:cNvPr>
          <p:cNvSpPr txBox="1"/>
          <p:nvPr/>
        </p:nvSpPr>
        <p:spPr>
          <a:xfrm>
            <a:off x="1769864" y="936161"/>
            <a:ext cx="7729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050" b="1" dirty="0"/>
              <a:t>Earphone</a:t>
            </a:r>
          </a:p>
        </p:txBody>
      </p:sp>
      <p:pic>
        <p:nvPicPr>
          <p:cNvPr id="2" name="Picture 16" descr="Realme Buds Earphones">
            <a:extLst>
              <a:ext uri="{FF2B5EF4-FFF2-40B4-BE49-F238E27FC236}">
                <a16:creationId xmlns:a16="http://schemas.microsoft.com/office/drawing/2014/main" id="{B8C43D11-A53A-62E6-3198-AB9C589F2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6" t="28581" r="25128" b="19884"/>
          <a:stretch>
            <a:fillRect/>
          </a:stretch>
        </p:blipFill>
        <p:spPr bwMode="auto">
          <a:xfrm rot="5400000">
            <a:off x="2152118" y="226307"/>
            <a:ext cx="229667" cy="110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E09787E-3C2D-C062-7B42-803FF8BA7532}"/>
              </a:ext>
            </a:extLst>
          </p:cNvPr>
          <p:cNvGrpSpPr/>
          <p:nvPr/>
        </p:nvGrpSpPr>
        <p:grpSpPr>
          <a:xfrm>
            <a:off x="1793302" y="1435209"/>
            <a:ext cx="705215" cy="792987"/>
            <a:chOff x="4168261" y="1392910"/>
            <a:chExt cx="705215" cy="792987"/>
          </a:xfrm>
        </p:grpSpPr>
        <p:pic>
          <p:nvPicPr>
            <p:cNvPr id="5" name="Picture 2" descr="SIM card sizes explained: Standard, Micro and Nano">
              <a:extLst>
                <a:ext uri="{FF2B5EF4-FFF2-40B4-BE49-F238E27FC236}">
                  <a16:creationId xmlns:a16="http://schemas.microsoft.com/office/drawing/2014/main" id="{AED7D77B-CC81-A318-7AF6-B69CC03BF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27" t="32901" r="38298" b="27956"/>
            <a:stretch>
              <a:fillRect/>
            </a:stretch>
          </p:blipFill>
          <p:spPr bwMode="auto">
            <a:xfrm>
              <a:off x="4168261" y="1392910"/>
              <a:ext cx="705215" cy="792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F4A45C-DD55-9ACF-A8C6-33B10755E34B}"/>
                </a:ext>
              </a:extLst>
            </p:cNvPr>
            <p:cNvSpPr/>
            <p:nvPr/>
          </p:nvSpPr>
          <p:spPr>
            <a:xfrm>
              <a:off x="4379901" y="1592352"/>
              <a:ext cx="432000" cy="54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535CB64-FD38-D141-8A52-DBA977E177EC}"/>
              </a:ext>
            </a:extLst>
          </p:cNvPr>
          <p:cNvSpPr txBox="1"/>
          <p:nvPr/>
        </p:nvSpPr>
        <p:spPr>
          <a:xfrm>
            <a:off x="1655850" y="2163436"/>
            <a:ext cx="11144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050" b="1" dirty="0"/>
              <a:t>Micro SIM Card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34A63A38-439D-EC8F-6D8D-13D76170C79B}"/>
              </a:ext>
            </a:extLst>
          </p:cNvPr>
          <p:cNvSpPr/>
          <p:nvPr/>
        </p:nvSpPr>
        <p:spPr>
          <a:xfrm>
            <a:off x="2158729" y="2378107"/>
            <a:ext cx="138682" cy="237609"/>
          </a:xfrm>
          <a:prstGeom prst="downArrow">
            <a:avLst>
              <a:gd name="adj1" fmla="val 29394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1" name="Picture 4" descr="Sandisk SDSQUA4-032G-GN6MN 32GB MicroSD Card">
            <a:extLst>
              <a:ext uri="{FF2B5EF4-FFF2-40B4-BE49-F238E27FC236}">
                <a16:creationId xmlns:a16="http://schemas.microsoft.com/office/drawing/2014/main" id="{3B7D5CF1-66A7-BD2D-18CC-761C23801D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1" t="26519" r="19398" b="26380"/>
          <a:stretch>
            <a:fillRect/>
          </a:stretch>
        </p:blipFill>
        <p:spPr bwMode="auto">
          <a:xfrm rot="16200000">
            <a:off x="4260213" y="4436550"/>
            <a:ext cx="583830" cy="43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Arrow: Down 54">
            <a:extLst>
              <a:ext uri="{FF2B5EF4-FFF2-40B4-BE49-F238E27FC236}">
                <a16:creationId xmlns:a16="http://schemas.microsoft.com/office/drawing/2014/main" id="{B25D8C0D-917B-3CE3-4202-27B4BCA0CEB2}"/>
              </a:ext>
            </a:extLst>
          </p:cNvPr>
          <p:cNvSpPr/>
          <p:nvPr/>
        </p:nvSpPr>
        <p:spPr>
          <a:xfrm rot="10800000">
            <a:off x="4447805" y="4115371"/>
            <a:ext cx="138682" cy="237609"/>
          </a:xfrm>
          <a:prstGeom prst="downArrow">
            <a:avLst>
              <a:gd name="adj1" fmla="val 29394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9F8C34-AE47-A788-99E5-77A64E8C6A56}"/>
              </a:ext>
            </a:extLst>
          </p:cNvPr>
          <p:cNvSpPr txBox="1"/>
          <p:nvPr/>
        </p:nvSpPr>
        <p:spPr>
          <a:xfrm>
            <a:off x="4735747" y="4709984"/>
            <a:ext cx="10583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050" b="1" dirty="0"/>
              <a:t>Micro SD Card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EE390-3738-2361-22CB-22C4359308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789" y="-6103804"/>
            <a:ext cx="6950042" cy="565148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74B8660-4DDD-BB36-9EB1-F608FE74C6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5383" y="1340200"/>
            <a:ext cx="7102456" cy="585266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D7EEF29-8AA3-9F17-48EA-E78574DAEA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06384" y="-5090966"/>
            <a:ext cx="6950042" cy="565148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64097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uy a Raspberry Pi Zero 2 W – Raspberry Pi">
            <a:extLst>
              <a:ext uri="{FF2B5EF4-FFF2-40B4-BE49-F238E27FC236}">
                <a16:creationId xmlns:a16="http://schemas.microsoft.com/office/drawing/2014/main" id="{06D96C3C-2963-C20B-5C52-151F9A786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04097" y="2293782"/>
            <a:ext cx="2423499" cy="118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1351F4-027F-14B9-EF1D-8F6D1D92365B}"/>
              </a:ext>
            </a:extLst>
          </p:cNvPr>
          <p:cNvSpPr/>
          <p:nvPr/>
        </p:nvSpPr>
        <p:spPr>
          <a:xfrm rot="16200000">
            <a:off x="3411173" y="2370205"/>
            <a:ext cx="2340000" cy="1080000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A6446A-3782-2E52-E83F-36200B41851C}"/>
              </a:ext>
            </a:extLst>
          </p:cNvPr>
          <p:cNvSpPr/>
          <p:nvPr/>
        </p:nvSpPr>
        <p:spPr>
          <a:xfrm rot="16200000">
            <a:off x="4140529" y="3924957"/>
            <a:ext cx="55890" cy="254602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A5B93-5351-EF01-E35A-53B240B996CE}"/>
              </a:ext>
            </a:extLst>
          </p:cNvPr>
          <p:cNvSpPr/>
          <p:nvPr/>
        </p:nvSpPr>
        <p:spPr>
          <a:xfrm rot="16200000">
            <a:off x="3259472" y="2479538"/>
            <a:ext cx="2382370" cy="818955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B8E96-E207-BD00-0DDE-7A40608DC2A1}"/>
              </a:ext>
            </a:extLst>
          </p:cNvPr>
          <p:cNvSpPr/>
          <p:nvPr/>
        </p:nvSpPr>
        <p:spPr>
          <a:xfrm rot="16200000">
            <a:off x="3879787" y="3840421"/>
            <a:ext cx="401170" cy="78389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0D7B8B-C559-AEC4-0A9A-00867E05533A}"/>
              </a:ext>
            </a:extLst>
          </p:cNvPr>
          <p:cNvSpPr/>
          <p:nvPr/>
        </p:nvSpPr>
        <p:spPr>
          <a:xfrm rot="16200000">
            <a:off x="4186105" y="3776983"/>
            <a:ext cx="55889" cy="45719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3" name="Picture 10" descr="SIM868 Development Board - GSM/GPRS/BT/GPS Module">
            <a:extLst>
              <a:ext uri="{FF2B5EF4-FFF2-40B4-BE49-F238E27FC236}">
                <a16:creationId xmlns:a16="http://schemas.microsoft.com/office/drawing/2014/main" id="{0A8794A8-475B-E74C-E061-F5A2FD214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0" t="21945" r="9306" b="15602"/>
          <a:stretch>
            <a:fillRect/>
          </a:stretch>
        </p:blipFill>
        <p:spPr bwMode="auto">
          <a:xfrm>
            <a:off x="1889938" y="2599365"/>
            <a:ext cx="1914273" cy="153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F0CE15D-8E48-79D0-D029-4EF1EC8EC08E}"/>
              </a:ext>
            </a:extLst>
          </p:cNvPr>
          <p:cNvSpPr/>
          <p:nvPr/>
        </p:nvSpPr>
        <p:spPr>
          <a:xfrm>
            <a:off x="1920875" y="3470275"/>
            <a:ext cx="2120293" cy="607539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C204CD-31B3-6B89-3B1E-1C16C7C3A303}"/>
              </a:ext>
            </a:extLst>
          </p:cNvPr>
          <p:cNvSpPr/>
          <p:nvPr/>
        </p:nvSpPr>
        <p:spPr>
          <a:xfrm rot="16200000">
            <a:off x="3753170" y="3789815"/>
            <a:ext cx="288000" cy="288000"/>
          </a:xfrm>
          <a:prstGeom prst="rect">
            <a:avLst/>
          </a:prstGeom>
          <a:noFill/>
          <a:ln w="127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8" descr="MPU6050: module for positioning with Arduino">
            <a:extLst>
              <a:ext uri="{FF2B5EF4-FFF2-40B4-BE49-F238E27FC236}">
                <a16:creationId xmlns:a16="http://schemas.microsoft.com/office/drawing/2014/main" id="{AA8CB059-BCE7-9508-62F1-A2E520CB4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4" t="3295" r="27764" b="4057"/>
          <a:stretch>
            <a:fillRect/>
          </a:stretch>
        </p:blipFill>
        <p:spPr bwMode="auto">
          <a:xfrm rot="10800000">
            <a:off x="3168333" y="1714755"/>
            <a:ext cx="630830" cy="79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62A781-EBE7-364B-E73B-CDB8D5AE4CE7}"/>
              </a:ext>
            </a:extLst>
          </p:cNvPr>
          <p:cNvSpPr/>
          <p:nvPr/>
        </p:nvSpPr>
        <p:spPr>
          <a:xfrm rot="10800000">
            <a:off x="3211024" y="1750677"/>
            <a:ext cx="561600" cy="730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662FF8-EB43-1951-43BA-E7790C121383}"/>
              </a:ext>
            </a:extLst>
          </p:cNvPr>
          <p:cNvSpPr/>
          <p:nvPr/>
        </p:nvSpPr>
        <p:spPr>
          <a:xfrm rot="10800000">
            <a:off x="3211023" y="2035969"/>
            <a:ext cx="315607" cy="4431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Picture 14" descr="Onyehn TRRS 3.5mm Audio Jack Module for Arduino (Pack of 8)">
            <a:extLst>
              <a:ext uri="{FF2B5EF4-FFF2-40B4-BE49-F238E27FC236}">
                <a16:creationId xmlns:a16="http://schemas.microsoft.com/office/drawing/2014/main" id="{39130D37-E698-9320-A4F1-512405F55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5" r="16101" b="83103"/>
          <a:stretch>
            <a:fillRect/>
          </a:stretch>
        </p:blipFill>
        <p:spPr bwMode="auto">
          <a:xfrm>
            <a:off x="4084029" y="1030685"/>
            <a:ext cx="697073" cy="61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115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C8EB1-B635-85B0-3DA4-1FAD8C2C3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63E7558-9E36-C7AF-A189-0FDBF57DDB94}"/>
              </a:ext>
            </a:extLst>
          </p:cNvPr>
          <p:cNvGrpSpPr/>
          <p:nvPr/>
        </p:nvGrpSpPr>
        <p:grpSpPr>
          <a:xfrm>
            <a:off x="5053532" y="3692450"/>
            <a:ext cx="2084936" cy="1173017"/>
            <a:chOff x="5126182" y="4341092"/>
            <a:chExt cx="2084936" cy="11730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92E46B6-5677-FF81-B1CC-3F2F21ACC469}"/>
                </a:ext>
              </a:extLst>
            </p:cNvPr>
            <p:cNvSpPr/>
            <p:nvPr/>
          </p:nvSpPr>
          <p:spPr>
            <a:xfrm>
              <a:off x="5126182" y="4978399"/>
              <a:ext cx="2084936" cy="53571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3" name="Flowchart: Magnetic Disk 12">
              <a:extLst>
                <a:ext uri="{FF2B5EF4-FFF2-40B4-BE49-F238E27FC236}">
                  <a16:creationId xmlns:a16="http://schemas.microsoft.com/office/drawing/2014/main" id="{5A8A4620-E45F-BAA8-0CDB-E5F87832FA50}"/>
                </a:ext>
              </a:extLst>
            </p:cNvPr>
            <p:cNvSpPr/>
            <p:nvPr/>
          </p:nvSpPr>
          <p:spPr>
            <a:xfrm>
              <a:off x="5391554" y="4341092"/>
              <a:ext cx="1554192" cy="905162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>
                  <a:latin typeface="Arial" panose="020B0604020202020204" pitchFamily="34" charset="0"/>
                  <a:cs typeface="Arial" panose="020B0604020202020204" pitchFamily="34" charset="0"/>
                </a:rPr>
                <a:t>SMART HAT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A2EA5FC-568B-DF30-7A8F-EC3B6B344242}"/>
              </a:ext>
            </a:extLst>
          </p:cNvPr>
          <p:cNvGrpSpPr/>
          <p:nvPr/>
        </p:nvGrpSpPr>
        <p:grpSpPr>
          <a:xfrm>
            <a:off x="5667652" y="5020360"/>
            <a:ext cx="856696" cy="964828"/>
            <a:chOff x="3082925" y="-150582"/>
            <a:chExt cx="2155825" cy="242793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21F39B-C879-DFCC-D1DF-E86C8A89EC62}"/>
                </a:ext>
              </a:extLst>
            </p:cNvPr>
            <p:cNvSpPr txBox="1"/>
            <p:nvPr/>
          </p:nvSpPr>
          <p:spPr>
            <a:xfrm>
              <a:off x="3082925" y="1619025"/>
              <a:ext cx="2155825" cy="658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2 cameras</a:t>
              </a:r>
            </a:p>
          </p:txBody>
        </p:sp>
        <p:pic>
          <p:nvPicPr>
            <p:cNvPr id="20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648F5F23-1B71-0BFB-82F4-DD366A3CF3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t="12837" r="34871" b="50203"/>
            <a:stretch>
              <a:fillRect/>
            </a:stretch>
          </p:blipFill>
          <p:spPr bwMode="auto">
            <a:xfrm>
              <a:off x="3082925" y="613822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BA0FD5A2-FB55-075E-C172-C3D0EF2957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8" t="12837" r="34929" b="50203"/>
            <a:stretch>
              <a:fillRect/>
            </a:stretch>
          </p:blipFill>
          <p:spPr bwMode="auto">
            <a:xfrm>
              <a:off x="4366249" y="613822"/>
              <a:ext cx="872501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3AD252A-CEAA-B56B-2A1A-8F5FD991E31D}"/>
                </a:ext>
              </a:extLst>
            </p:cNvPr>
            <p:cNvSpPr/>
            <p:nvPr/>
          </p:nvSpPr>
          <p:spPr>
            <a:xfrm>
              <a:off x="3184525" y="1530350"/>
              <a:ext cx="1927225" cy="8889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BB92DE1D-5AAF-8BD0-4897-52C58A08A0FF}"/>
                </a:ext>
              </a:extLst>
            </p:cNvPr>
            <p:cNvSpPr/>
            <p:nvPr/>
          </p:nvSpPr>
          <p:spPr>
            <a:xfrm rot="16200000">
              <a:off x="4078626" y="-152256"/>
              <a:ext cx="167228" cy="1291855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00D12B-DE55-D100-D73F-CFD7B4947196}"/>
                </a:ext>
              </a:extLst>
            </p:cNvPr>
            <p:cNvSpPr txBox="1"/>
            <p:nvPr/>
          </p:nvSpPr>
          <p:spPr>
            <a:xfrm>
              <a:off x="3106313" y="-150582"/>
              <a:ext cx="2132437" cy="658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6 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473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426A3-D3FA-19CB-27F2-853955CD3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oice Recognition Technologies: Applications and Benefits">
            <a:extLst>
              <a:ext uri="{FF2B5EF4-FFF2-40B4-BE49-F238E27FC236}">
                <a16:creationId xmlns:a16="http://schemas.microsoft.com/office/drawing/2014/main" id="{20FEF5FA-3AEE-7DDD-9245-6AE5C14B2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r="12088"/>
          <a:stretch>
            <a:fillRect/>
          </a:stretch>
        </p:blipFill>
        <p:spPr bwMode="auto">
          <a:xfrm>
            <a:off x="6267207" y="7606803"/>
            <a:ext cx="2213134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oogle Open Sources Real-Time Hand Gesture Recognition Algorithm For  Developers - Tech">
            <a:extLst>
              <a:ext uri="{FF2B5EF4-FFF2-40B4-BE49-F238E27FC236}">
                <a16:creationId xmlns:a16="http://schemas.microsoft.com/office/drawing/2014/main" id="{D39E4395-8DB4-FA8C-D802-66F14EAD7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" r="19519"/>
          <a:stretch>
            <a:fillRect/>
          </a:stretch>
        </p:blipFill>
        <p:spPr bwMode="auto">
          <a:xfrm>
            <a:off x="6277291" y="5524548"/>
            <a:ext cx="2213133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B8A7D23-8D7B-25B5-70C3-871095A467E9}"/>
              </a:ext>
            </a:extLst>
          </p:cNvPr>
          <p:cNvGrpSpPr/>
          <p:nvPr/>
        </p:nvGrpSpPr>
        <p:grpSpPr>
          <a:xfrm>
            <a:off x="6278764" y="3441781"/>
            <a:ext cx="2213139" cy="1826455"/>
            <a:chOff x="5894774" y="366943"/>
            <a:chExt cx="2213139" cy="1826455"/>
          </a:xfrm>
        </p:grpSpPr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94E920D9-0921-AC3F-07EF-9F4D8352A9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9" t="20089" r="22671" b="24366"/>
            <a:stretch>
              <a:fillRect/>
            </a:stretch>
          </p:blipFill>
          <p:spPr bwMode="auto">
            <a:xfrm>
              <a:off x="5894774" y="368556"/>
              <a:ext cx="2213135" cy="1563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A082EB1-F160-2240-9FC9-F3835262D1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6" t="6380" r="11242" b="12560"/>
            <a:stretch/>
          </p:blipFill>
          <p:spPr bwMode="auto">
            <a:xfrm>
              <a:off x="5894777" y="366943"/>
              <a:ext cx="2213136" cy="1564845"/>
            </a:xfrm>
            <a:custGeom>
              <a:avLst/>
              <a:gdLst>
                <a:gd name="connsiteX0" fmla="*/ 0 w 2116952"/>
                <a:gd name="connsiteY0" fmla="*/ 0 h 1554978"/>
                <a:gd name="connsiteX1" fmla="*/ 2116952 w 2116952"/>
                <a:gd name="connsiteY1" fmla="*/ 0 h 1554978"/>
                <a:gd name="connsiteX2" fmla="*/ 2116952 w 2116952"/>
                <a:gd name="connsiteY2" fmla="*/ 1 h 1554978"/>
                <a:gd name="connsiteX3" fmla="*/ 0 w 2116952"/>
                <a:gd name="connsiteY3" fmla="*/ 1554978 h 15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952" h="1554978">
                  <a:moveTo>
                    <a:pt x="0" y="0"/>
                  </a:moveTo>
                  <a:lnTo>
                    <a:pt x="2116952" y="0"/>
                  </a:lnTo>
                  <a:lnTo>
                    <a:pt x="2116952" y="1"/>
                  </a:lnTo>
                  <a:lnTo>
                    <a:pt x="0" y="155497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9BE5FBA-9BCC-6BBB-A9FC-8E07FD331BCE}"/>
                </a:ext>
              </a:extLst>
            </p:cNvPr>
            <p:cNvSpPr txBox="1"/>
            <p:nvPr/>
          </p:nvSpPr>
          <p:spPr>
            <a:xfrm>
              <a:off x="5894775" y="1931788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Photogrammetry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5FA3169-0162-7ACC-13C4-4201FD5BFF65}"/>
              </a:ext>
            </a:extLst>
          </p:cNvPr>
          <p:cNvGrpSpPr/>
          <p:nvPr/>
        </p:nvGrpSpPr>
        <p:grpSpPr>
          <a:xfrm>
            <a:off x="2912911" y="3613234"/>
            <a:ext cx="2055964" cy="1466488"/>
            <a:chOff x="2937338" y="184984"/>
            <a:chExt cx="2446999" cy="174540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740B3F-F3AB-9E9F-9AA4-EE3BE4020BB8}"/>
                </a:ext>
              </a:extLst>
            </p:cNvPr>
            <p:cNvSpPr txBox="1"/>
            <p:nvPr/>
          </p:nvSpPr>
          <p:spPr>
            <a:xfrm>
              <a:off x="2937338" y="1619024"/>
              <a:ext cx="2446999" cy="311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 OV5640</a:t>
              </a:r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 Camera: 5MP 160° </a:t>
              </a:r>
            </a:p>
          </p:txBody>
        </p:sp>
        <p:pic>
          <p:nvPicPr>
            <p:cNvPr id="87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E2FCE449-CDE9-9ACD-AF4C-B0D4BB06D6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t="12837" r="34871" b="50203"/>
            <a:stretch>
              <a:fillRect/>
            </a:stretch>
          </p:blipFill>
          <p:spPr bwMode="auto">
            <a:xfrm>
              <a:off x="3082925" y="613822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5B58D9DB-BA06-FB8B-2123-B93E1E4111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8" t="12837" r="34929" b="50203"/>
            <a:stretch>
              <a:fillRect/>
            </a:stretch>
          </p:blipFill>
          <p:spPr bwMode="auto">
            <a:xfrm>
              <a:off x="4366249" y="613822"/>
              <a:ext cx="872501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C0C3DB4-BC62-954E-BC1C-63DAEDAE4B80}"/>
                </a:ext>
              </a:extLst>
            </p:cNvPr>
            <p:cNvSpPr/>
            <p:nvPr/>
          </p:nvSpPr>
          <p:spPr>
            <a:xfrm>
              <a:off x="3184525" y="1530350"/>
              <a:ext cx="1927225" cy="8889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2A663C00-FD0A-A9BF-9915-9855613A7C00}"/>
                </a:ext>
              </a:extLst>
            </p:cNvPr>
            <p:cNvSpPr/>
            <p:nvPr/>
          </p:nvSpPr>
          <p:spPr>
            <a:xfrm rot="16200000">
              <a:off x="4078626" y="-152256"/>
              <a:ext cx="167228" cy="1291855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3AC6537-0941-1534-6A77-EFAE1C5979FC}"/>
                </a:ext>
              </a:extLst>
            </p:cNvPr>
            <p:cNvSpPr txBox="1"/>
            <p:nvPr/>
          </p:nvSpPr>
          <p:spPr>
            <a:xfrm>
              <a:off x="3106313" y="184984"/>
              <a:ext cx="21324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10 cm</a:t>
              </a:r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DD0282C-90A6-EA63-8CDE-7E0E44D469C9}"/>
              </a:ext>
            </a:extLst>
          </p:cNvPr>
          <p:cNvSpPr/>
          <p:nvPr/>
        </p:nvSpPr>
        <p:spPr>
          <a:xfrm>
            <a:off x="6277296" y="3438053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B42C5CF-05F8-127F-02E9-584B5A38D342}"/>
              </a:ext>
            </a:extLst>
          </p:cNvPr>
          <p:cNvSpPr/>
          <p:nvPr/>
        </p:nvSpPr>
        <p:spPr>
          <a:xfrm>
            <a:off x="294294" y="3428999"/>
            <a:ext cx="2213138" cy="15648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CC6084-46E2-3F57-8EB7-F9E86DCABD3F}"/>
              </a:ext>
            </a:extLst>
          </p:cNvPr>
          <p:cNvGrpSpPr/>
          <p:nvPr/>
        </p:nvGrpSpPr>
        <p:grpSpPr>
          <a:xfrm>
            <a:off x="9489217" y="2605108"/>
            <a:ext cx="2213138" cy="1826681"/>
            <a:chOff x="9351519" y="328263"/>
            <a:chExt cx="2213138" cy="1826681"/>
          </a:xfrm>
        </p:grpSpPr>
        <p:pic>
          <p:nvPicPr>
            <p:cNvPr id="107" name="Picture 4" descr="How to plan a trip using Google MyMaps - Danae-explore">
              <a:extLst>
                <a:ext uri="{FF2B5EF4-FFF2-40B4-BE49-F238E27FC236}">
                  <a16:creationId xmlns:a16="http://schemas.microsoft.com/office/drawing/2014/main" id="{FFA68C05-89E1-A5FF-C9D6-E0E3E41E9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32" t="21355" r="7559"/>
            <a:stretch>
              <a:fillRect/>
            </a:stretch>
          </p:blipFill>
          <p:spPr bwMode="auto">
            <a:xfrm>
              <a:off x="9351519" y="328489"/>
              <a:ext cx="2213133" cy="156484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122" descr="Office Floor Environment 3D Model $129 - .3ds .unknown .fbx .max .obj -  Free3D">
              <a:extLst>
                <a:ext uri="{FF2B5EF4-FFF2-40B4-BE49-F238E27FC236}">
                  <a16:creationId xmlns:a16="http://schemas.microsoft.com/office/drawing/2014/main" id="{EA14AF18-0592-B360-E9E5-27EFE92E01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2" t="10802" r="16853" b="35930"/>
            <a:stretch>
              <a:fillRect/>
            </a:stretch>
          </p:blipFill>
          <p:spPr bwMode="auto">
            <a:xfrm>
              <a:off x="9351523" y="328489"/>
              <a:ext cx="2213129" cy="1564844"/>
            </a:xfrm>
            <a:custGeom>
              <a:avLst/>
              <a:gdLst>
                <a:gd name="connsiteX0" fmla="*/ 0 w 2213133"/>
                <a:gd name="connsiteY0" fmla="*/ 0 h 1564844"/>
                <a:gd name="connsiteX1" fmla="*/ 2213133 w 2213133"/>
                <a:gd name="connsiteY1" fmla="*/ 0 h 1564844"/>
                <a:gd name="connsiteX2" fmla="*/ 0 w 2213133"/>
                <a:gd name="connsiteY2" fmla="*/ 1564844 h 156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3133" h="1564844">
                  <a:moveTo>
                    <a:pt x="0" y="0"/>
                  </a:moveTo>
                  <a:lnTo>
                    <a:pt x="2213133" y="0"/>
                  </a:lnTo>
                  <a:lnTo>
                    <a:pt x="0" y="1564844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0045A59-87DF-5D13-3064-E9F8FC3A9EC1}"/>
                </a:ext>
              </a:extLst>
            </p:cNvPr>
            <p:cNvSpPr/>
            <p:nvPr/>
          </p:nvSpPr>
          <p:spPr>
            <a:xfrm>
              <a:off x="9351519" y="328263"/>
              <a:ext cx="2213138" cy="156484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0B7AF19-31BA-DAC7-FDAA-DB8522B9CCAD}"/>
                </a:ext>
              </a:extLst>
            </p:cNvPr>
            <p:cNvSpPr txBox="1"/>
            <p:nvPr/>
          </p:nvSpPr>
          <p:spPr>
            <a:xfrm>
              <a:off x="9351519" y="189333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2FC142-D73B-265A-9477-03A8CD091526}"/>
              </a:ext>
            </a:extLst>
          </p:cNvPr>
          <p:cNvGrpSpPr/>
          <p:nvPr/>
        </p:nvGrpSpPr>
        <p:grpSpPr>
          <a:xfrm>
            <a:off x="9479126" y="7605189"/>
            <a:ext cx="2213133" cy="1826680"/>
            <a:chOff x="9489217" y="4732234"/>
            <a:chExt cx="2213133" cy="1826680"/>
          </a:xfrm>
        </p:grpSpPr>
        <p:pic>
          <p:nvPicPr>
            <p:cNvPr id="11" name="Picture 8" descr="The best free project management software in 2025 | Zapier">
              <a:extLst>
                <a:ext uri="{FF2B5EF4-FFF2-40B4-BE49-F238E27FC236}">
                  <a16:creationId xmlns:a16="http://schemas.microsoft.com/office/drawing/2014/main" id="{3CBECDE0-38E0-C6C5-D4CC-D06C7F112E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102"/>
            <a:stretch>
              <a:fillRect/>
            </a:stretch>
          </p:blipFill>
          <p:spPr bwMode="auto">
            <a:xfrm>
              <a:off x="9489221" y="4732234"/>
              <a:ext cx="2213129" cy="1564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6726CB-4322-912A-150B-01C072CA0100}"/>
                </a:ext>
              </a:extLst>
            </p:cNvPr>
            <p:cNvSpPr txBox="1"/>
            <p:nvPr/>
          </p:nvSpPr>
          <p:spPr>
            <a:xfrm>
              <a:off x="9489217" y="629730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423C42B-5245-F36E-696A-0894020ABD84}"/>
              </a:ext>
            </a:extLst>
          </p:cNvPr>
          <p:cNvSpPr/>
          <p:nvPr/>
        </p:nvSpPr>
        <p:spPr>
          <a:xfrm>
            <a:off x="9263591" y="2394540"/>
            <a:ext cx="2644207" cy="7160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072FFA-984B-B276-69D8-E38695474921}"/>
              </a:ext>
            </a:extLst>
          </p:cNvPr>
          <p:cNvSpPr txBox="1"/>
          <p:nvPr/>
        </p:nvSpPr>
        <p:spPr>
          <a:xfrm>
            <a:off x="9263590" y="2132930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Virtual Physical Map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FA3080-DAE1-DD90-2FCD-27CC7737718D}"/>
              </a:ext>
            </a:extLst>
          </p:cNvPr>
          <p:cNvSpPr/>
          <p:nvPr/>
        </p:nvSpPr>
        <p:spPr>
          <a:xfrm>
            <a:off x="6071405" y="1149788"/>
            <a:ext cx="2644207" cy="10384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98993-1921-0EFA-79D4-BC8091109B18}"/>
              </a:ext>
            </a:extLst>
          </p:cNvPr>
          <p:cNvSpPr txBox="1"/>
          <p:nvPr/>
        </p:nvSpPr>
        <p:spPr>
          <a:xfrm>
            <a:off x="6071404" y="885511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Applications in Orange PI Zero 2W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0187A2-F413-68F4-E5EC-90C4F25FF04C}"/>
              </a:ext>
            </a:extLst>
          </p:cNvPr>
          <p:cNvCxnSpPr>
            <a:cxnSpLocks/>
          </p:cNvCxnSpPr>
          <p:nvPr/>
        </p:nvCxnSpPr>
        <p:spPr>
          <a:xfrm flipV="1">
            <a:off x="8558464" y="3553956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19CBA0-0ABA-1068-94E8-659ABFA8DEED}"/>
              </a:ext>
            </a:extLst>
          </p:cNvPr>
          <p:cNvCxnSpPr>
            <a:cxnSpLocks/>
          </p:cNvCxnSpPr>
          <p:nvPr/>
        </p:nvCxnSpPr>
        <p:spPr>
          <a:xfrm>
            <a:off x="4926013" y="4214044"/>
            <a:ext cx="12503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BE9033-B3F3-FEEA-D7D9-6BF29D25919F}"/>
              </a:ext>
            </a:extLst>
          </p:cNvPr>
          <p:cNvGrpSpPr/>
          <p:nvPr/>
        </p:nvGrpSpPr>
        <p:grpSpPr>
          <a:xfrm>
            <a:off x="6267206" y="1346787"/>
            <a:ext cx="2224697" cy="1833896"/>
            <a:chOff x="6275379" y="3518561"/>
            <a:chExt cx="2224697" cy="1833896"/>
          </a:xfrm>
        </p:grpSpPr>
        <p:pic>
          <p:nvPicPr>
            <p:cNvPr id="23" name="Picture 12" descr="What is a Spectrogram? The Producer's Guide to Visual Audio | LANDR">
              <a:extLst>
                <a:ext uri="{FF2B5EF4-FFF2-40B4-BE49-F238E27FC236}">
                  <a16:creationId xmlns:a16="http://schemas.microsoft.com/office/drawing/2014/main" id="{E6D8BEE8-55F9-68B6-3469-C32D8685A9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" r="16458"/>
            <a:stretch>
              <a:fillRect/>
            </a:stretch>
          </p:blipFill>
          <p:spPr bwMode="auto">
            <a:xfrm>
              <a:off x="6275379" y="3522289"/>
              <a:ext cx="2224697" cy="156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6A352D-2D9F-7DD4-6937-8553BC9A498D}"/>
                </a:ext>
              </a:extLst>
            </p:cNvPr>
            <p:cNvSpPr/>
            <p:nvPr/>
          </p:nvSpPr>
          <p:spPr>
            <a:xfrm>
              <a:off x="6286938" y="3518561"/>
              <a:ext cx="2213138" cy="156484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C0FA9E-DE28-0170-1921-7501D5ABCAF5}"/>
                </a:ext>
              </a:extLst>
            </p:cNvPr>
            <p:cNvSpPr txBox="1"/>
            <p:nvPr/>
          </p:nvSpPr>
          <p:spPr>
            <a:xfrm>
              <a:off x="6286943" y="5090847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Emulated Vision to Audio</a:t>
              </a:r>
            </a:p>
          </p:txBody>
        </p:sp>
      </p:grpSp>
      <p:pic>
        <p:nvPicPr>
          <p:cNvPr id="32" name="Picture 18" descr="AIRY TRUE WIRELESS Earbud single left | Teufel">
            <a:extLst>
              <a:ext uri="{FF2B5EF4-FFF2-40B4-BE49-F238E27FC236}">
                <a16:creationId xmlns:a16="http://schemas.microsoft.com/office/drawing/2014/main" id="{9AD4986A-48E6-8CD5-3E20-B4E0D56FC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3622902" y="-954208"/>
            <a:ext cx="1182466" cy="156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E05635-6D5B-E143-6CCA-9EB803BDBBF0}"/>
              </a:ext>
            </a:extLst>
          </p:cNvPr>
          <p:cNvCxnSpPr>
            <a:cxnSpLocks/>
          </p:cNvCxnSpPr>
          <p:nvPr/>
        </p:nvCxnSpPr>
        <p:spPr>
          <a:xfrm flipH="1" flipV="1">
            <a:off x="8558464" y="2136650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4DEFCD-30BC-D77E-95CB-3E6157F900D7}"/>
              </a:ext>
            </a:extLst>
          </p:cNvPr>
          <p:cNvCxnSpPr>
            <a:cxnSpLocks/>
          </p:cNvCxnSpPr>
          <p:nvPr/>
        </p:nvCxnSpPr>
        <p:spPr>
          <a:xfrm flipH="1" flipV="1">
            <a:off x="4926013" y="0"/>
            <a:ext cx="1284269" cy="125115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22">
            <a:extLst>
              <a:ext uri="{FF2B5EF4-FFF2-40B4-BE49-F238E27FC236}">
                <a16:creationId xmlns:a16="http://schemas.microsoft.com/office/drawing/2014/main" id="{30FDF20D-86D3-BCA3-F183-A9355BCF2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9" r="22784"/>
          <a:stretch/>
        </p:blipFill>
        <p:spPr bwMode="auto">
          <a:xfrm>
            <a:off x="3670576" y="5702937"/>
            <a:ext cx="530412" cy="102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4E86C33-27E0-4A8F-853C-2CC7AD24043C}"/>
              </a:ext>
            </a:extLst>
          </p:cNvPr>
          <p:cNvCxnSpPr>
            <a:cxnSpLocks/>
            <a:stCxn id="35" idx="0"/>
            <a:endCxn id="19" idx="2"/>
          </p:cNvCxnSpPr>
          <p:nvPr/>
        </p:nvCxnSpPr>
        <p:spPr>
          <a:xfrm flipV="1">
            <a:off x="3935782" y="5079722"/>
            <a:ext cx="5111" cy="6232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4631763E-7000-9603-8F98-9A18B944B0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35810" y="7776903"/>
            <a:ext cx="1221417" cy="1221417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8D75AF5-B126-FC17-2D2E-9B82BB3DC6AD}"/>
              </a:ext>
            </a:extLst>
          </p:cNvPr>
          <p:cNvCxnSpPr>
            <a:cxnSpLocks/>
            <a:stCxn id="31" idx="2"/>
            <a:endCxn id="37" idx="0"/>
          </p:cNvCxnSpPr>
          <p:nvPr/>
        </p:nvCxnSpPr>
        <p:spPr>
          <a:xfrm flipH="1">
            <a:off x="3946519" y="6905732"/>
            <a:ext cx="3960" cy="87117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9EF4DBA-DACE-D65E-8E78-69EE2BE29319}"/>
              </a:ext>
            </a:extLst>
          </p:cNvPr>
          <p:cNvSpPr/>
          <p:nvPr/>
        </p:nvSpPr>
        <p:spPr>
          <a:xfrm>
            <a:off x="6277296" y="5524548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D439C0-23E5-5208-AACF-658ED3AC901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968875" y="4948917"/>
            <a:ext cx="1057710" cy="60331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8DEA86-F2A3-2D7A-4689-04A2F7102C63}"/>
              </a:ext>
            </a:extLst>
          </p:cNvPr>
          <p:cNvSpPr txBox="1"/>
          <p:nvPr/>
        </p:nvSpPr>
        <p:spPr>
          <a:xfrm>
            <a:off x="6286940" y="7088881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Hand Gesture Recognition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B21D29-A528-ACF1-22F7-87B2EC18EFFB}"/>
              </a:ext>
            </a:extLst>
          </p:cNvPr>
          <p:cNvSpPr/>
          <p:nvPr/>
        </p:nvSpPr>
        <p:spPr>
          <a:xfrm>
            <a:off x="6267206" y="7605190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51A370-D774-90CA-790F-FBA8B86EFA53}"/>
              </a:ext>
            </a:extLst>
          </p:cNvPr>
          <p:cNvSpPr txBox="1"/>
          <p:nvPr/>
        </p:nvSpPr>
        <p:spPr>
          <a:xfrm>
            <a:off x="6267204" y="9169523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Voice Recognition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A33F41-3827-F4E6-A16A-63F6107F40E6}"/>
              </a:ext>
            </a:extLst>
          </p:cNvPr>
          <p:cNvCxnSpPr>
            <a:cxnSpLocks/>
          </p:cNvCxnSpPr>
          <p:nvPr/>
        </p:nvCxnSpPr>
        <p:spPr>
          <a:xfrm flipV="1">
            <a:off x="8568148" y="9231452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86422200-9941-5A9B-AFA8-6B28BBABB7A2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20435"/>
          <a:stretch>
            <a:fillRect/>
          </a:stretch>
        </p:blipFill>
        <p:spPr>
          <a:xfrm>
            <a:off x="6267198" y="9625334"/>
            <a:ext cx="2213133" cy="156462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8D48A49-D91B-F32D-B81D-A80B7F6719ED}"/>
              </a:ext>
            </a:extLst>
          </p:cNvPr>
          <p:cNvCxnSpPr>
            <a:cxnSpLocks/>
          </p:cNvCxnSpPr>
          <p:nvPr/>
        </p:nvCxnSpPr>
        <p:spPr>
          <a:xfrm>
            <a:off x="8568148" y="6761834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D30F37-E1AF-4B76-F2AB-BC81EE07D020}"/>
              </a:ext>
            </a:extLst>
          </p:cNvPr>
          <p:cNvCxnSpPr>
            <a:cxnSpLocks/>
          </p:cNvCxnSpPr>
          <p:nvPr/>
        </p:nvCxnSpPr>
        <p:spPr>
          <a:xfrm>
            <a:off x="4846553" y="8413072"/>
            <a:ext cx="102953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7DBD0D9-1C87-7C06-FE0C-F9AC32B5801F}"/>
              </a:ext>
            </a:extLst>
          </p:cNvPr>
          <p:cNvSpPr/>
          <p:nvPr/>
        </p:nvSpPr>
        <p:spPr>
          <a:xfrm>
            <a:off x="6267199" y="9622664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CD9518-9FAA-3D93-A71C-16BE837B1EC1}"/>
              </a:ext>
            </a:extLst>
          </p:cNvPr>
          <p:cNvSpPr txBox="1"/>
          <p:nvPr/>
        </p:nvSpPr>
        <p:spPr>
          <a:xfrm>
            <a:off x="6267197" y="11194234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Server API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D58406C-FB0E-DBDA-AFAC-1244DCB7C51C}"/>
              </a:ext>
            </a:extLst>
          </p:cNvPr>
          <p:cNvCxnSpPr>
            <a:cxnSpLocks/>
          </p:cNvCxnSpPr>
          <p:nvPr/>
        </p:nvCxnSpPr>
        <p:spPr>
          <a:xfrm>
            <a:off x="8558464" y="8413072"/>
            <a:ext cx="8525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BDBAC1-3EE5-E7DD-1A12-D86656B7E97F}"/>
              </a:ext>
            </a:extLst>
          </p:cNvPr>
          <p:cNvCxnSpPr/>
          <p:nvPr/>
        </p:nvCxnSpPr>
        <p:spPr>
          <a:xfrm flipV="1">
            <a:off x="10595783" y="4619073"/>
            <a:ext cx="0" cy="273141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33CCFB-EDBD-2772-F093-416C3BCE1902}"/>
              </a:ext>
            </a:extLst>
          </p:cNvPr>
          <p:cNvSpPr txBox="1"/>
          <p:nvPr/>
        </p:nvSpPr>
        <p:spPr>
          <a:xfrm>
            <a:off x="3048580" y="505472"/>
            <a:ext cx="221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Earphone Speaker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6BE74A-52C6-336A-9B0B-C4F8D0215C71}"/>
              </a:ext>
            </a:extLst>
          </p:cNvPr>
          <p:cNvSpPr txBox="1"/>
          <p:nvPr/>
        </p:nvSpPr>
        <p:spPr>
          <a:xfrm>
            <a:off x="2843910" y="6644122"/>
            <a:ext cx="221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C81627-67C3-A9F5-88C2-CA9F2C117CB7}"/>
              </a:ext>
            </a:extLst>
          </p:cNvPr>
          <p:cNvSpPr txBox="1"/>
          <p:nvPr/>
        </p:nvSpPr>
        <p:spPr>
          <a:xfrm>
            <a:off x="2884472" y="9092323"/>
            <a:ext cx="221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Earphone Microphone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52D12F-B2C5-2160-9A53-2AAE5D646436}"/>
              </a:ext>
            </a:extLst>
          </p:cNvPr>
          <p:cNvSpPr/>
          <p:nvPr/>
        </p:nvSpPr>
        <p:spPr>
          <a:xfrm>
            <a:off x="9490652" y="7604678"/>
            <a:ext cx="2213138" cy="15648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8" name="Picture 10" descr="GPRS GSM GPS SIM808 Board for Arduino">
            <a:extLst>
              <a:ext uri="{FF2B5EF4-FFF2-40B4-BE49-F238E27FC236}">
                <a16:creationId xmlns:a16="http://schemas.microsoft.com/office/drawing/2014/main" id="{55286186-47B0-F06B-AA19-D1AE11C21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015" y="9818764"/>
            <a:ext cx="1257787" cy="119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227A8E2-926B-A97B-D0F8-80A1C39FE3CA}"/>
              </a:ext>
            </a:extLst>
          </p:cNvPr>
          <p:cNvSpPr txBox="1"/>
          <p:nvPr/>
        </p:nvSpPr>
        <p:spPr>
          <a:xfrm>
            <a:off x="3227278" y="11114024"/>
            <a:ext cx="221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SIM868 with GPS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38B17D8-0C57-BCAF-2D8B-2E1E54C6AE33}"/>
              </a:ext>
            </a:extLst>
          </p:cNvPr>
          <p:cNvCxnSpPr>
            <a:cxnSpLocks/>
          </p:cNvCxnSpPr>
          <p:nvPr/>
        </p:nvCxnSpPr>
        <p:spPr>
          <a:xfrm flipH="1">
            <a:off x="5082748" y="10405087"/>
            <a:ext cx="79334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A70FE45-0665-FD96-38C8-E73E471ADD06}"/>
              </a:ext>
            </a:extLst>
          </p:cNvPr>
          <p:cNvSpPr txBox="1"/>
          <p:nvPr/>
        </p:nvSpPr>
        <p:spPr>
          <a:xfrm>
            <a:off x="4881220" y="10041867"/>
            <a:ext cx="1209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Or by 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WLAN</a:t>
            </a:r>
          </a:p>
        </p:txBody>
      </p:sp>
      <p:pic>
        <p:nvPicPr>
          <p:cNvPr id="79" name="Picture 12" descr="Server Images - Free Download on Freepik">
            <a:extLst>
              <a:ext uri="{FF2B5EF4-FFF2-40B4-BE49-F238E27FC236}">
                <a16:creationId xmlns:a16="http://schemas.microsoft.com/office/drawing/2014/main" id="{C7CFDB00-034A-853F-42E1-38A63DE7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3" y="9793516"/>
            <a:ext cx="1223140" cy="122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FB3F10C-B4EB-30CD-0405-00F331AA4F90}"/>
              </a:ext>
            </a:extLst>
          </p:cNvPr>
          <p:cNvSpPr txBox="1"/>
          <p:nvPr/>
        </p:nvSpPr>
        <p:spPr>
          <a:xfrm>
            <a:off x="1065635" y="11114024"/>
            <a:ext cx="2213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Central Server</a:t>
            </a:r>
          </a:p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24AD55-2CD3-2127-A000-6D9C163188C0}"/>
              </a:ext>
            </a:extLst>
          </p:cNvPr>
          <p:cNvCxnSpPr>
            <a:cxnSpLocks/>
          </p:cNvCxnSpPr>
          <p:nvPr/>
        </p:nvCxnSpPr>
        <p:spPr>
          <a:xfrm flipH="1">
            <a:off x="2829561" y="10417710"/>
            <a:ext cx="79334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CD4E92AB-5467-7993-69BC-B8CE2287CDFC}"/>
              </a:ext>
            </a:extLst>
          </p:cNvPr>
          <p:cNvSpPr txBox="1"/>
          <p:nvPr/>
        </p:nvSpPr>
        <p:spPr>
          <a:xfrm>
            <a:off x="-670181" y="11062786"/>
            <a:ext cx="1612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External APIs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(Google, Meta, etc.))</a:t>
            </a:r>
          </a:p>
        </p:txBody>
      </p:sp>
      <p:pic>
        <p:nvPicPr>
          <p:cNvPr id="83" name="Picture 14" descr="What is an API and how does it work?">
            <a:extLst>
              <a:ext uri="{FF2B5EF4-FFF2-40B4-BE49-F238E27FC236}">
                <a16:creationId xmlns:a16="http://schemas.microsoft.com/office/drawing/2014/main" id="{ADC75BFC-263D-5B33-D76A-882B4E75A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3" r="21313"/>
          <a:stretch>
            <a:fillRect/>
          </a:stretch>
        </p:blipFill>
        <p:spPr bwMode="auto">
          <a:xfrm>
            <a:off x="-496545" y="9763059"/>
            <a:ext cx="1301372" cy="128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B329493-AB82-FD46-C8D7-E07624CDB188}"/>
              </a:ext>
            </a:extLst>
          </p:cNvPr>
          <p:cNvCxnSpPr>
            <a:cxnSpLocks/>
          </p:cNvCxnSpPr>
          <p:nvPr/>
        </p:nvCxnSpPr>
        <p:spPr>
          <a:xfrm flipH="1">
            <a:off x="781192" y="10432115"/>
            <a:ext cx="79334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4AB01F9-FE84-32DB-EC49-CEE814BAC010}"/>
              </a:ext>
            </a:extLst>
          </p:cNvPr>
          <p:cNvGrpSpPr/>
          <p:nvPr/>
        </p:nvGrpSpPr>
        <p:grpSpPr>
          <a:xfrm rot="10800000">
            <a:off x="3751760" y="1508329"/>
            <a:ext cx="1051874" cy="1320131"/>
            <a:chOff x="5191497" y="1329985"/>
            <a:chExt cx="630830" cy="791709"/>
          </a:xfrm>
        </p:grpSpPr>
        <p:pic>
          <p:nvPicPr>
            <p:cNvPr id="86" name="Picture 8" descr="MPU6050: module for positioning with Arduino">
              <a:extLst>
                <a:ext uri="{FF2B5EF4-FFF2-40B4-BE49-F238E27FC236}">
                  <a16:creationId xmlns:a16="http://schemas.microsoft.com/office/drawing/2014/main" id="{E31D6231-7435-81CF-BE60-3DB0C9518D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4" t="3295" r="27764" b="4057"/>
            <a:stretch>
              <a:fillRect/>
            </a:stretch>
          </p:blipFill>
          <p:spPr bwMode="auto">
            <a:xfrm>
              <a:off x="5191497" y="1329985"/>
              <a:ext cx="630830" cy="79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921E9E9-C911-2468-A8E4-DA1F7367CFEB}"/>
                </a:ext>
              </a:extLst>
            </p:cNvPr>
            <p:cNvSpPr/>
            <p:nvPr/>
          </p:nvSpPr>
          <p:spPr>
            <a:xfrm>
              <a:off x="5218036" y="1354972"/>
              <a:ext cx="561600" cy="730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8BF6393-DDDF-5581-0658-D07605B9C980}"/>
              </a:ext>
            </a:extLst>
          </p:cNvPr>
          <p:cNvSpPr txBox="1"/>
          <p:nvPr/>
        </p:nvSpPr>
        <p:spPr>
          <a:xfrm>
            <a:off x="3182849" y="2813569"/>
            <a:ext cx="2213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Inertial Measurement Unit</a:t>
            </a:r>
          </a:p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(IMU)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B1076CB-FF75-C688-17C8-953FB1F9F2F4}"/>
              </a:ext>
            </a:extLst>
          </p:cNvPr>
          <p:cNvCxnSpPr>
            <a:cxnSpLocks/>
          </p:cNvCxnSpPr>
          <p:nvPr/>
        </p:nvCxnSpPr>
        <p:spPr>
          <a:xfrm>
            <a:off x="5082748" y="2263735"/>
            <a:ext cx="1115975" cy="103055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9183CE2E-20F0-90F7-CE0D-395B9AB7B316}"/>
              </a:ext>
            </a:extLst>
          </p:cNvPr>
          <p:cNvSpPr txBox="1"/>
          <p:nvPr/>
        </p:nvSpPr>
        <p:spPr>
          <a:xfrm>
            <a:off x="3804603" y="5188176"/>
            <a:ext cx="12090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Hand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Gestures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6DC782D-E447-9EB6-B0B4-13D112FCCE0D}"/>
              </a:ext>
            </a:extLst>
          </p:cNvPr>
          <p:cNvSpPr txBox="1"/>
          <p:nvPr/>
        </p:nvSpPr>
        <p:spPr>
          <a:xfrm>
            <a:off x="3829477" y="7078226"/>
            <a:ext cx="12090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Voice Commands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AF24F23-4AAE-B1E8-3638-9478649BBCCA}"/>
              </a:ext>
            </a:extLst>
          </p:cNvPr>
          <p:cNvSpPr txBox="1"/>
          <p:nvPr/>
        </p:nvSpPr>
        <p:spPr>
          <a:xfrm>
            <a:off x="4835140" y="3866187"/>
            <a:ext cx="1279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Photogrammetry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ADC7DD-DBEE-E2E5-653D-C1C320779177}"/>
              </a:ext>
            </a:extLst>
          </p:cNvPr>
          <p:cNvSpPr txBox="1"/>
          <p:nvPr/>
        </p:nvSpPr>
        <p:spPr>
          <a:xfrm>
            <a:off x="4911604" y="5506046"/>
            <a:ext cx="1279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MediaPipe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 AI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DF626DF-3071-C3D7-A299-90C06892D74A}"/>
              </a:ext>
            </a:extLst>
          </p:cNvPr>
          <p:cNvSpPr txBox="1"/>
          <p:nvPr/>
        </p:nvSpPr>
        <p:spPr>
          <a:xfrm>
            <a:off x="4721729" y="8016316"/>
            <a:ext cx="1279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WisperX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 AI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1FD198C-C511-810B-EC41-D3BCB510E83C}"/>
              </a:ext>
            </a:extLst>
          </p:cNvPr>
          <p:cNvSpPr/>
          <p:nvPr/>
        </p:nvSpPr>
        <p:spPr>
          <a:xfrm>
            <a:off x="318804" y="4259534"/>
            <a:ext cx="1797821" cy="450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b="1" dirty="0">
                <a:solidFill>
                  <a:sysClr val="windowText" lastClr="000000"/>
                </a:solidFill>
              </a:rPr>
              <a:t>SENSORS</a:t>
            </a:r>
          </a:p>
        </p:txBody>
      </p: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3A3DC840-1275-6476-644A-C50558356227}"/>
              </a:ext>
            </a:extLst>
          </p:cNvPr>
          <p:cNvCxnSpPr>
            <a:stCxn id="126" idx="0"/>
            <a:endCxn id="91" idx="1"/>
          </p:cNvCxnSpPr>
          <p:nvPr/>
        </p:nvCxnSpPr>
        <p:spPr>
          <a:xfrm flipV="1">
            <a:off x="1217715" y="3029013"/>
            <a:ext cx="1965134" cy="1230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A960BD67-0D26-129C-510B-B46C1D94A789}"/>
              </a:ext>
            </a:extLst>
          </p:cNvPr>
          <p:cNvCxnSpPr>
            <a:cxnSpLocks/>
            <a:stCxn id="126" idx="3"/>
          </p:cNvCxnSpPr>
          <p:nvPr/>
        </p:nvCxnSpPr>
        <p:spPr>
          <a:xfrm flipV="1">
            <a:off x="2116625" y="4457531"/>
            <a:ext cx="721661" cy="27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93471DF5-5B41-3F75-057F-04C8697EC30D}"/>
              </a:ext>
            </a:extLst>
          </p:cNvPr>
          <p:cNvCxnSpPr>
            <a:cxnSpLocks/>
            <a:stCxn id="126" idx="2"/>
          </p:cNvCxnSpPr>
          <p:nvPr/>
        </p:nvCxnSpPr>
        <p:spPr>
          <a:xfrm>
            <a:off x="1217715" y="4709658"/>
            <a:ext cx="2058711" cy="289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485EEAE-02E9-A6D9-ECE8-79F640B031EF}"/>
              </a:ext>
            </a:extLst>
          </p:cNvPr>
          <p:cNvSpPr/>
          <p:nvPr/>
        </p:nvSpPr>
        <p:spPr>
          <a:xfrm>
            <a:off x="349955" y="-398634"/>
            <a:ext cx="1797821" cy="450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b="1" dirty="0">
                <a:solidFill>
                  <a:sysClr val="windowText" lastClr="000000"/>
                </a:solidFill>
              </a:rPr>
              <a:t>ACTUALATOR</a:t>
            </a:r>
          </a:p>
        </p:txBody>
      </p: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C116AEE9-DB40-308E-C707-AF8A350FF6B9}"/>
              </a:ext>
            </a:extLst>
          </p:cNvPr>
          <p:cNvCxnSpPr>
            <a:cxnSpLocks/>
            <a:stCxn id="1035" idx="3"/>
            <a:endCxn id="32" idx="1"/>
          </p:cNvCxnSpPr>
          <p:nvPr/>
        </p:nvCxnSpPr>
        <p:spPr>
          <a:xfrm>
            <a:off x="2147776" y="-173572"/>
            <a:ext cx="147512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BF20F6C-980C-21C3-6CE8-7AF9525A0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t="27698" r="24088" b="23070"/>
          <a:stretch>
            <a:fillRect/>
          </a:stretch>
        </p:blipFill>
        <p:spPr bwMode="auto">
          <a:xfrm>
            <a:off x="6000912" y="-490079"/>
            <a:ext cx="2714699" cy="127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72C50E-686F-8689-065C-A4DC747EF32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36843" y="-3934355"/>
            <a:ext cx="6884672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98057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47506C39-3A6A-E083-9A0F-C5D19636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-3030197"/>
            <a:ext cx="11261558" cy="1121793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22681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C99CB6D-391D-3AA7-C60F-17E94EA6150B}"/>
              </a:ext>
            </a:extLst>
          </p:cNvPr>
          <p:cNvSpPr/>
          <p:nvPr/>
        </p:nvSpPr>
        <p:spPr>
          <a:xfrm>
            <a:off x="1743958" y="743504"/>
            <a:ext cx="2645434" cy="664426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1A0CD-EB17-9446-F9A6-1ED86B2E8FBA}"/>
              </a:ext>
            </a:extLst>
          </p:cNvPr>
          <p:cNvSpPr txBox="1"/>
          <p:nvPr/>
        </p:nvSpPr>
        <p:spPr>
          <a:xfrm>
            <a:off x="1743960" y="374173"/>
            <a:ext cx="264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/>
              <a:t>INPUT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10AE0D-380C-EB84-3137-B8E4A4A93FC5}"/>
              </a:ext>
            </a:extLst>
          </p:cNvPr>
          <p:cNvSpPr/>
          <p:nvPr/>
        </p:nvSpPr>
        <p:spPr>
          <a:xfrm>
            <a:off x="4773283" y="743505"/>
            <a:ext cx="2645434" cy="664426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FDB19A-3085-ED5D-D6BB-5F30E1286757}"/>
              </a:ext>
            </a:extLst>
          </p:cNvPr>
          <p:cNvSpPr/>
          <p:nvPr/>
        </p:nvSpPr>
        <p:spPr>
          <a:xfrm>
            <a:off x="7802608" y="688303"/>
            <a:ext cx="2645434" cy="669946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DD09A-328F-5A5B-6B14-36F1BAED702D}"/>
              </a:ext>
            </a:extLst>
          </p:cNvPr>
          <p:cNvSpPr txBox="1"/>
          <p:nvPr/>
        </p:nvSpPr>
        <p:spPr>
          <a:xfrm>
            <a:off x="4316028" y="374173"/>
            <a:ext cx="355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/>
              <a:t>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60AFF-1DCE-68DF-043E-7E6B3E8AD6FF}"/>
              </a:ext>
            </a:extLst>
          </p:cNvPr>
          <p:cNvSpPr txBox="1"/>
          <p:nvPr/>
        </p:nvSpPr>
        <p:spPr>
          <a:xfrm>
            <a:off x="7802608" y="318972"/>
            <a:ext cx="264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/>
              <a:t>OUTPUT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E44D8DA-C5E4-6531-8CA8-7ABFE87F8577}"/>
              </a:ext>
            </a:extLst>
          </p:cNvPr>
          <p:cNvGrpSpPr/>
          <p:nvPr/>
        </p:nvGrpSpPr>
        <p:grpSpPr>
          <a:xfrm>
            <a:off x="1743953" y="2319010"/>
            <a:ext cx="2645434" cy="1267037"/>
            <a:chOff x="1743953" y="2319010"/>
            <a:chExt cx="2645434" cy="1267037"/>
          </a:xfrm>
        </p:grpSpPr>
        <p:pic>
          <p:nvPicPr>
            <p:cNvPr id="16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5DB02BD9-8F7E-E242-3B4A-85CE195A22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t="12837" r="34871" b="50203"/>
            <a:stretch>
              <a:fillRect/>
            </a:stretch>
          </p:blipFill>
          <p:spPr bwMode="auto">
            <a:xfrm>
              <a:off x="2633280" y="2319010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C35CB1-7FF7-F4EA-1C18-BEAB52CEC2FB}"/>
                </a:ext>
              </a:extLst>
            </p:cNvPr>
            <p:cNvSpPr txBox="1"/>
            <p:nvPr/>
          </p:nvSpPr>
          <p:spPr>
            <a:xfrm>
              <a:off x="1743953" y="3324437"/>
              <a:ext cx="2645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OV5640 Camera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08E560-6D14-72AF-1F36-F5E9770E28BE}"/>
              </a:ext>
            </a:extLst>
          </p:cNvPr>
          <p:cNvGrpSpPr/>
          <p:nvPr/>
        </p:nvGrpSpPr>
        <p:grpSpPr>
          <a:xfrm>
            <a:off x="4989430" y="1035591"/>
            <a:ext cx="2213139" cy="1995732"/>
            <a:chOff x="5894774" y="366943"/>
            <a:chExt cx="2213139" cy="19957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11A4AD7-74C0-2615-2A88-A19AAAD8B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43" r="10243"/>
            <a:stretch/>
          </p:blipFill>
          <p:spPr bwMode="auto">
            <a:xfrm>
              <a:off x="5894774" y="368556"/>
              <a:ext cx="2213135" cy="1563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867827-EA27-CCEE-6768-5C1AF8E415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6" t="6380" r="11242" b="12560"/>
            <a:stretch/>
          </p:blipFill>
          <p:spPr bwMode="auto">
            <a:xfrm>
              <a:off x="5894777" y="366943"/>
              <a:ext cx="2213136" cy="1564845"/>
            </a:xfrm>
            <a:custGeom>
              <a:avLst/>
              <a:gdLst>
                <a:gd name="connsiteX0" fmla="*/ 0 w 2116952"/>
                <a:gd name="connsiteY0" fmla="*/ 0 h 1554978"/>
                <a:gd name="connsiteX1" fmla="*/ 2116952 w 2116952"/>
                <a:gd name="connsiteY1" fmla="*/ 0 h 1554978"/>
                <a:gd name="connsiteX2" fmla="*/ 2116952 w 2116952"/>
                <a:gd name="connsiteY2" fmla="*/ 1 h 1554978"/>
                <a:gd name="connsiteX3" fmla="*/ 0 w 2116952"/>
                <a:gd name="connsiteY3" fmla="*/ 1554978 h 15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952" h="1554978">
                  <a:moveTo>
                    <a:pt x="0" y="0"/>
                  </a:moveTo>
                  <a:lnTo>
                    <a:pt x="2116952" y="0"/>
                  </a:lnTo>
                  <a:lnTo>
                    <a:pt x="2116952" y="1"/>
                  </a:lnTo>
                  <a:lnTo>
                    <a:pt x="0" y="155497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8F8465-AF4C-BA25-961D-D60703CED482}"/>
                </a:ext>
              </a:extLst>
            </p:cNvPr>
            <p:cNvSpPr txBox="1"/>
            <p:nvPr/>
          </p:nvSpPr>
          <p:spPr>
            <a:xfrm>
              <a:off x="5894775" y="1931788"/>
              <a:ext cx="221313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Visual to Audio Substitution</a:t>
              </a:r>
            </a:p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(Custom Process)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D006C0-FBA6-FC7A-5DBE-E46FBE54AC9C}"/>
              </a:ext>
            </a:extLst>
          </p:cNvPr>
          <p:cNvGrpSpPr/>
          <p:nvPr/>
        </p:nvGrpSpPr>
        <p:grpSpPr>
          <a:xfrm>
            <a:off x="4960733" y="3144412"/>
            <a:ext cx="2270531" cy="1995220"/>
            <a:chOff x="4960733" y="3144412"/>
            <a:chExt cx="2270531" cy="199522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21E9E8E-EDCD-25A8-576C-E0F4D8C3E54F}"/>
                </a:ext>
              </a:extLst>
            </p:cNvPr>
            <p:cNvGrpSpPr/>
            <p:nvPr/>
          </p:nvGrpSpPr>
          <p:grpSpPr>
            <a:xfrm>
              <a:off x="4960733" y="3144412"/>
              <a:ext cx="2222782" cy="1995220"/>
              <a:chOff x="6277291" y="5524548"/>
              <a:chExt cx="2222782" cy="1995220"/>
            </a:xfrm>
          </p:grpSpPr>
          <p:pic>
            <p:nvPicPr>
              <p:cNvPr id="22" name="Picture 2" descr="Google Open Sources Real-Time Hand Gesture Recognition Algorithm For  Developers - Tech">
                <a:extLst>
                  <a:ext uri="{FF2B5EF4-FFF2-40B4-BE49-F238E27FC236}">
                    <a16:creationId xmlns:a16="http://schemas.microsoft.com/office/drawing/2014/main" id="{DC5F3266-582B-4FF4-3EEB-6967F6A7BF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12" r="19519"/>
              <a:stretch>
                <a:fillRect/>
              </a:stretch>
            </p:blipFill>
            <p:spPr bwMode="auto">
              <a:xfrm>
                <a:off x="6277291" y="5524548"/>
                <a:ext cx="2213133" cy="15632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69282DD-029B-A66A-7A47-5D79EB6A78B3}"/>
                  </a:ext>
                </a:extLst>
              </p:cNvPr>
              <p:cNvSpPr txBox="1"/>
              <p:nvPr/>
            </p:nvSpPr>
            <p:spPr>
              <a:xfrm>
                <a:off x="6286940" y="7088881"/>
                <a:ext cx="221313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Hand Gesture Recognition</a:t>
                </a:r>
              </a:p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PH" sz="11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MediaPipe</a:t>
                </a:r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D472B3D-1BF4-CA49-B56C-EF5943AE6CA4}"/>
                </a:ext>
              </a:extLst>
            </p:cNvPr>
            <p:cNvGrpSpPr/>
            <p:nvPr/>
          </p:nvGrpSpPr>
          <p:grpSpPr>
            <a:xfrm>
              <a:off x="6621353" y="4124737"/>
              <a:ext cx="609911" cy="609602"/>
              <a:chOff x="6621353" y="4124737"/>
              <a:chExt cx="609911" cy="60960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BF8146-3F45-FBB0-EEC0-A6E1C1C439D1}"/>
                  </a:ext>
                </a:extLst>
              </p:cNvPr>
              <p:cNvSpPr/>
              <p:nvPr/>
            </p:nvSpPr>
            <p:spPr>
              <a:xfrm>
                <a:off x="6621353" y="4124737"/>
                <a:ext cx="609601" cy="609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34" name="Picture 2" descr="MediaPipe">
                <a:extLst>
                  <a:ext uri="{FF2B5EF4-FFF2-40B4-BE49-F238E27FC236}">
                    <a16:creationId xmlns:a16="http://schemas.microsoft.com/office/drawing/2014/main" id="{A2C15913-A668-823A-0BA3-A03FA8C1C1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1663" y="4124738"/>
                <a:ext cx="609601" cy="609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8AA433-AA77-3483-64AB-212ABD690624}"/>
              </a:ext>
            </a:extLst>
          </p:cNvPr>
          <p:cNvGrpSpPr/>
          <p:nvPr/>
        </p:nvGrpSpPr>
        <p:grpSpPr>
          <a:xfrm>
            <a:off x="4960423" y="5251620"/>
            <a:ext cx="2270531" cy="1995220"/>
            <a:chOff x="4960733" y="3144412"/>
            <a:chExt cx="2270531" cy="199522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BFE0FF0-7C1F-A886-2376-A08F4023351D}"/>
                </a:ext>
              </a:extLst>
            </p:cNvPr>
            <p:cNvGrpSpPr/>
            <p:nvPr/>
          </p:nvGrpSpPr>
          <p:grpSpPr>
            <a:xfrm>
              <a:off x="4960733" y="3144412"/>
              <a:ext cx="2222782" cy="1995220"/>
              <a:chOff x="6277291" y="5524548"/>
              <a:chExt cx="2222782" cy="1995220"/>
            </a:xfrm>
          </p:grpSpPr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35241F72-809A-C4B4-E9D8-A6BDF69BC7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" r="133"/>
              <a:stretch/>
            </p:blipFill>
            <p:spPr bwMode="auto">
              <a:xfrm>
                <a:off x="6277291" y="5524548"/>
                <a:ext cx="2213133" cy="15632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1D08CB-175D-8515-98D6-7D886FF15A87}"/>
                  </a:ext>
                </a:extLst>
              </p:cNvPr>
              <p:cNvSpPr txBox="1"/>
              <p:nvPr/>
            </p:nvSpPr>
            <p:spPr>
              <a:xfrm>
                <a:off x="6286940" y="7088881"/>
                <a:ext cx="221313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Voice Command Recognition</a:t>
                </a:r>
              </a:p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PH" sz="11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WhisperX</a:t>
                </a:r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D2A156E-8132-1A5B-03DB-3579EC7968C4}"/>
                </a:ext>
              </a:extLst>
            </p:cNvPr>
            <p:cNvGrpSpPr/>
            <p:nvPr/>
          </p:nvGrpSpPr>
          <p:grpSpPr>
            <a:xfrm>
              <a:off x="6621353" y="4124737"/>
              <a:ext cx="609911" cy="609602"/>
              <a:chOff x="6621353" y="4124737"/>
              <a:chExt cx="609911" cy="60960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11A13B8-820F-CA74-9748-9AA8AFF5B3B9}"/>
                  </a:ext>
                </a:extLst>
              </p:cNvPr>
              <p:cNvSpPr/>
              <p:nvPr/>
            </p:nvSpPr>
            <p:spPr>
              <a:xfrm>
                <a:off x="6621353" y="4124737"/>
                <a:ext cx="609601" cy="609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41" name="Picture 2">
                <a:extLst>
                  <a:ext uri="{FF2B5EF4-FFF2-40B4-BE49-F238E27FC236}">
                    <a16:creationId xmlns:a16="http://schemas.microsoft.com/office/drawing/2014/main" id="{1455D1AB-6E3B-18CB-EBE5-2E741042BF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621663" y="4124738"/>
                <a:ext cx="609601" cy="609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3A2451-E9A2-0EAA-FBD0-E09545599ED4}"/>
              </a:ext>
            </a:extLst>
          </p:cNvPr>
          <p:cNvGrpSpPr/>
          <p:nvPr/>
        </p:nvGrpSpPr>
        <p:grpSpPr>
          <a:xfrm>
            <a:off x="1743474" y="5388401"/>
            <a:ext cx="2645434" cy="1289669"/>
            <a:chOff x="1767677" y="3575474"/>
            <a:chExt cx="2645434" cy="128966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1AFAB7E-14DA-7B90-3749-86D5D05EB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5965" y="3575474"/>
              <a:ext cx="1221417" cy="122141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6B8AD6-626E-49E7-37B3-F58A67D6EC72}"/>
                </a:ext>
              </a:extLst>
            </p:cNvPr>
            <p:cNvSpPr txBox="1"/>
            <p:nvPr/>
          </p:nvSpPr>
          <p:spPr>
            <a:xfrm>
              <a:off x="1767677" y="4603533"/>
              <a:ext cx="2645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Earphone Microphone</a:t>
              </a:r>
            </a:p>
          </p:txBody>
        </p:sp>
      </p:grpSp>
      <p:pic>
        <p:nvPicPr>
          <p:cNvPr id="46" name="Picture 18" descr="AIRY TRUE WIRELESS Earbud single left | Teufel">
            <a:extLst>
              <a:ext uri="{FF2B5EF4-FFF2-40B4-BE49-F238E27FC236}">
                <a16:creationId xmlns:a16="http://schemas.microsoft.com/office/drawing/2014/main" id="{502A8A4D-1509-7CFF-086B-93A8CA205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8752598" y="1335413"/>
            <a:ext cx="745454" cy="98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1AC49A1-6248-F46F-73EC-6DECF1532186}"/>
              </a:ext>
            </a:extLst>
          </p:cNvPr>
          <p:cNvSpPr txBox="1"/>
          <p:nvPr/>
        </p:nvSpPr>
        <p:spPr>
          <a:xfrm>
            <a:off x="7802608" y="2248115"/>
            <a:ext cx="26454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Earphone Binaural Speakers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8F1315-8544-6F52-19E2-76E491DF8286}"/>
              </a:ext>
            </a:extLst>
          </p:cNvPr>
          <p:cNvCxnSpPr>
            <a:cxnSpLocks/>
          </p:cNvCxnSpPr>
          <p:nvPr/>
        </p:nvCxnSpPr>
        <p:spPr>
          <a:xfrm>
            <a:off x="3653179" y="2815771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6981258-88B3-5BDF-2131-63D1CAA09825}"/>
              </a:ext>
            </a:extLst>
          </p:cNvPr>
          <p:cNvCxnSpPr>
            <a:cxnSpLocks/>
          </p:cNvCxnSpPr>
          <p:nvPr/>
        </p:nvCxnSpPr>
        <p:spPr>
          <a:xfrm flipV="1">
            <a:off x="3653179" y="1716766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C306CD8-2B57-748B-8049-FF23B813DEF4}"/>
              </a:ext>
            </a:extLst>
          </p:cNvPr>
          <p:cNvCxnSpPr>
            <a:cxnSpLocks/>
          </p:cNvCxnSpPr>
          <p:nvPr/>
        </p:nvCxnSpPr>
        <p:spPr>
          <a:xfrm>
            <a:off x="3619202" y="5980239"/>
            <a:ext cx="1293472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F4E8A64-4E09-01E4-F3E0-325507FCB2F8}"/>
              </a:ext>
            </a:extLst>
          </p:cNvPr>
          <p:cNvCxnSpPr>
            <a:cxnSpLocks/>
          </p:cNvCxnSpPr>
          <p:nvPr/>
        </p:nvCxnSpPr>
        <p:spPr>
          <a:xfrm>
            <a:off x="7292042" y="1786072"/>
            <a:ext cx="1293472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52D4697-A1D2-A319-F937-8232BF7B3A79}"/>
              </a:ext>
            </a:extLst>
          </p:cNvPr>
          <p:cNvGrpSpPr/>
          <p:nvPr/>
        </p:nvGrpSpPr>
        <p:grpSpPr>
          <a:xfrm>
            <a:off x="7802608" y="4487005"/>
            <a:ext cx="2645434" cy="1267037"/>
            <a:chOff x="1743953" y="2319010"/>
            <a:chExt cx="2645434" cy="1267037"/>
          </a:xfrm>
        </p:grpSpPr>
        <p:pic>
          <p:nvPicPr>
            <p:cNvPr id="1024" name="Picture 2">
              <a:extLst>
                <a:ext uri="{FF2B5EF4-FFF2-40B4-BE49-F238E27FC236}">
                  <a16:creationId xmlns:a16="http://schemas.microsoft.com/office/drawing/2014/main" id="{63E3A8FD-D27A-CFED-E461-01382FD263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5" r="6895"/>
            <a:stretch/>
          </p:blipFill>
          <p:spPr bwMode="auto">
            <a:xfrm>
              <a:off x="2633280" y="2319010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7D7D3C7E-3F73-F981-410A-D666221A9674}"/>
                </a:ext>
              </a:extLst>
            </p:cNvPr>
            <p:cNvSpPr txBox="1"/>
            <p:nvPr/>
          </p:nvSpPr>
          <p:spPr>
            <a:xfrm>
              <a:off x="1743953" y="3324437"/>
              <a:ext cx="2645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Instructions</a:t>
              </a:r>
            </a:p>
          </p:txBody>
        </p:sp>
      </p:grp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0CB7C633-B43C-1AB3-B624-F920247FA749}"/>
              </a:ext>
            </a:extLst>
          </p:cNvPr>
          <p:cNvCxnSpPr>
            <a:cxnSpLocks/>
          </p:cNvCxnSpPr>
          <p:nvPr/>
        </p:nvCxnSpPr>
        <p:spPr>
          <a:xfrm flipV="1">
            <a:off x="7292042" y="5071929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D476549E-D141-0748-4B15-6597597685F5}"/>
              </a:ext>
            </a:extLst>
          </p:cNvPr>
          <p:cNvCxnSpPr>
            <a:cxnSpLocks/>
          </p:cNvCxnSpPr>
          <p:nvPr/>
        </p:nvCxnSpPr>
        <p:spPr>
          <a:xfrm>
            <a:off x="7292042" y="3972924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423B071-0C3F-301E-3C9B-7732FDD3A2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3040" y="-2702840"/>
            <a:ext cx="2249619" cy="160338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52CCA585-AB97-E2BF-84F3-3D4554AA4CF4}"/>
              </a:ext>
            </a:extLst>
          </p:cNvPr>
          <p:cNvGrpSpPr/>
          <p:nvPr/>
        </p:nvGrpSpPr>
        <p:grpSpPr>
          <a:xfrm>
            <a:off x="7215305" y="-2366282"/>
            <a:ext cx="2213133" cy="1563232"/>
            <a:chOff x="7215305" y="-2366282"/>
            <a:chExt cx="2213133" cy="1563232"/>
          </a:xfrm>
        </p:grpSpPr>
        <p:pic>
          <p:nvPicPr>
            <p:cNvPr id="29" name="Picture 2" descr="Google Open Sources Real-Time Hand Gesture Recognition Algorithm For  Developers - Tech">
              <a:extLst>
                <a:ext uri="{FF2B5EF4-FFF2-40B4-BE49-F238E27FC236}">
                  <a16:creationId xmlns:a16="http://schemas.microsoft.com/office/drawing/2014/main" id="{231F5F29-8D7A-4B97-87C1-0E4848F72A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2" r="19519"/>
            <a:stretch>
              <a:fillRect/>
            </a:stretch>
          </p:blipFill>
          <p:spPr bwMode="auto">
            <a:xfrm>
              <a:off x="7215305" y="-2366282"/>
              <a:ext cx="2213133" cy="15632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847F207-E4A3-DEEE-0E20-1AB520A23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" r="824" b="400"/>
            <a:stretch/>
          </p:blipFill>
          <p:spPr bwMode="auto">
            <a:xfrm>
              <a:off x="7230644" y="-2366282"/>
              <a:ext cx="2197794" cy="1556978"/>
            </a:xfrm>
            <a:custGeom>
              <a:avLst/>
              <a:gdLst>
                <a:gd name="connsiteX0" fmla="*/ 0 w 2197794"/>
                <a:gd name="connsiteY0" fmla="*/ 0 h 1556978"/>
                <a:gd name="connsiteX1" fmla="*/ 2197794 w 2197794"/>
                <a:gd name="connsiteY1" fmla="*/ 0 h 1556978"/>
                <a:gd name="connsiteX2" fmla="*/ 0 w 2197794"/>
                <a:gd name="connsiteY2" fmla="*/ 1556978 h 1556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7794" h="1556978">
                  <a:moveTo>
                    <a:pt x="0" y="0"/>
                  </a:moveTo>
                  <a:lnTo>
                    <a:pt x="2197794" y="0"/>
                  </a:lnTo>
                  <a:lnTo>
                    <a:pt x="0" y="1556978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17EDF89F-63B5-9FB6-C893-2A4F5826B0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50775" y="-2354144"/>
            <a:ext cx="2249619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33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>
            <a:extLst>
              <a:ext uri="{FF2B5EF4-FFF2-40B4-BE49-F238E27FC236}">
                <a16:creationId xmlns:a16="http://schemas.microsoft.com/office/drawing/2014/main" id="{631C2A9D-57DC-050B-FB02-0C4BF80B3DDD}"/>
              </a:ext>
            </a:extLst>
          </p:cNvPr>
          <p:cNvSpPr/>
          <p:nvPr/>
        </p:nvSpPr>
        <p:spPr>
          <a:xfrm>
            <a:off x="4946072" y="304800"/>
            <a:ext cx="2299855" cy="1219200"/>
          </a:xfrm>
          <a:prstGeom prst="clou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6BB25559-E345-4A40-3A9F-403F18F54FB4}"/>
              </a:ext>
            </a:extLst>
          </p:cNvPr>
          <p:cNvSpPr/>
          <p:nvPr/>
        </p:nvSpPr>
        <p:spPr>
          <a:xfrm>
            <a:off x="5347853" y="2272146"/>
            <a:ext cx="1496291" cy="1542472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D1ECDB-8610-561E-195E-B8DDF66B5711}"/>
              </a:ext>
            </a:extLst>
          </p:cNvPr>
          <p:cNvGrpSpPr/>
          <p:nvPr/>
        </p:nvGrpSpPr>
        <p:grpSpPr>
          <a:xfrm>
            <a:off x="5048914" y="4562764"/>
            <a:ext cx="2084936" cy="1173017"/>
            <a:chOff x="5126182" y="4341092"/>
            <a:chExt cx="2084936" cy="117301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DE2386-E555-D205-E14F-F082C2D8BE4D}"/>
                </a:ext>
              </a:extLst>
            </p:cNvPr>
            <p:cNvSpPr/>
            <p:nvPr/>
          </p:nvSpPr>
          <p:spPr>
            <a:xfrm>
              <a:off x="5126182" y="4978399"/>
              <a:ext cx="2084936" cy="53571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F35A74C8-5D48-1D26-4DC8-348D14C8372C}"/>
                </a:ext>
              </a:extLst>
            </p:cNvPr>
            <p:cNvSpPr/>
            <p:nvPr/>
          </p:nvSpPr>
          <p:spPr>
            <a:xfrm>
              <a:off x="5391554" y="4341092"/>
              <a:ext cx="1554192" cy="905162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>
                  <a:latin typeface="Arial" panose="020B0604020202020204" pitchFamily="34" charset="0"/>
                  <a:cs typeface="Arial" panose="020B0604020202020204" pitchFamily="34" charset="0"/>
                </a:rPr>
                <a:t>SMART HAT</a:t>
              </a:r>
            </a:p>
          </p:txBody>
        </p:sp>
      </p:grpSp>
      <p:sp>
        <p:nvSpPr>
          <p:cNvPr id="8" name="Smiley Face 7">
            <a:extLst>
              <a:ext uri="{FF2B5EF4-FFF2-40B4-BE49-F238E27FC236}">
                <a16:creationId xmlns:a16="http://schemas.microsoft.com/office/drawing/2014/main" id="{2FFA2D8A-FE37-0065-DEEA-A9351B346756}"/>
              </a:ext>
            </a:extLst>
          </p:cNvPr>
          <p:cNvSpPr/>
          <p:nvPr/>
        </p:nvSpPr>
        <p:spPr>
          <a:xfrm>
            <a:off x="8287746" y="2558243"/>
            <a:ext cx="868218" cy="868218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40685-7B6A-BCE7-B624-436DAB4F4A50}"/>
              </a:ext>
            </a:extLst>
          </p:cNvPr>
          <p:cNvSpPr txBox="1"/>
          <p:nvPr/>
        </p:nvSpPr>
        <p:spPr>
          <a:xfrm>
            <a:off x="8050389" y="3440422"/>
            <a:ext cx="1342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dirty="0"/>
              <a:t>LANGUAGE</a:t>
            </a:r>
          </a:p>
          <a:p>
            <a:pPr algn="ctr"/>
            <a:r>
              <a:rPr lang="en-PH" dirty="0"/>
              <a:t>MODELS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DBB563-EF65-F634-6D14-55C062F9DEFC}"/>
              </a:ext>
            </a:extLst>
          </p:cNvPr>
          <p:cNvCxnSpPr/>
          <p:nvPr/>
        </p:nvCxnSpPr>
        <p:spPr>
          <a:xfrm>
            <a:off x="6096000" y="1644073"/>
            <a:ext cx="0" cy="4987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BC50E3-DC67-18ED-5D8E-DB06D69AFBA7}"/>
              </a:ext>
            </a:extLst>
          </p:cNvPr>
          <p:cNvCxnSpPr/>
          <p:nvPr/>
        </p:nvCxnSpPr>
        <p:spPr>
          <a:xfrm>
            <a:off x="6091382" y="3934568"/>
            <a:ext cx="0" cy="4987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4EEA88-5FC6-2865-49EC-41BCEA5A3215}"/>
              </a:ext>
            </a:extLst>
          </p:cNvPr>
          <p:cNvCxnSpPr>
            <a:cxnSpLocks/>
          </p:cNvCxnSpPr>
          <p:nvPr/>
        </p:nvCxnSpPr>
        <p:spPr>
          <a:xfrm flipH="1">
            <a:off x="4244108" y="3222394"/>
            <a:ext cx="96981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F631E1-BF6D-51E5-82CB-11DB8CEDBEE6}"/>
              </a:ext>
            </a:extLst>
          </p:cNvPr>
          <p:cNvSpPr txBox="1"/>
          <p:nvPr/>
        </p:nvSpPr>
        <p:spPr>
          <a:xfrm>
            <a:off x="6122608" y="3981163"/>
            <a:ext cx="1319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API REQUESTS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ED660D-08E2-0F11-7233-A14799C42FCC}"/>
              </a:ext>
            </a:extLst>
          </p:cNvPr>
          <p:cNvSpPr txBox="1"/>
          <p:nvPr/>
        </p:nvSpPr>
        <p:spPr>
          <a:xfrm>
            <a:off x="6091382" y="1736346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BROWSING</a:t>
            </a:r>
          </a:p>
        </p:txBody>
      </p:sp>
      <p:pic>
        <p:nvPicPr>
          <p:cNvPr id="2050" name="Picture 2" descr="GPS Icons - Free SVG &amp; PNG GPS Images - Noun Project">
            <a:extLst>
              <a:ext uri="{FF2B5EF4-FFF2-40B4-BE49-F238E27FC236}">
                <a16:creationId xmlns:a16="http://schemas.microsoft.com/office/drawing/2014/main" id="{4A9D9745-E9E2-F8DC-2162-CAA61CAA7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040" y="4548284"/>
            <a:ext cx="1042461" cy="104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9F4D470-4A4D-943C-147B-E1BD4C32E364}"/>
              </a:ext>
            </a:extLst>
          </p:cNvPr>
          <p:cNvGrpSpPr/>
          <p:nvPr/>
        </p:nvGrpSpPr>
        <p:grpSpPr>
          <a:xfrm>
            <a:off x="2856319" y="2511137"/>
            <a:ext cx="1214398" cy="1303481"/>
            <a:chOff x="2821893" y="2253673"/>
            <a:chExt cx="1214398" cy="156094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27F8C2ED-174A-64B8-D873-D54B74EC9C1D}"/>
                </a:ext>
              </a:extLst>
            </p:cNvPr>
            <p:cNvSpPr/>
            <p:nvPr/>
          </p:nvSpPr>
          <p:spPr>
            <a:xfrm>
              <a:off x="2821893" y="3177309"/>
              <a:ext cx="1214398" cy="63730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1" name="Cylinder 20">
              <a:extLst>
                <a:ext uri="{FF2B5EF4-FFF2-40B4-BE49-F238E27FC236}">
                  <a16:creationId xmlns:a16="http://schemas.microsoft.com/office/drawing/2014/main" id="{B860CC08-0DC6-2704-CC90-1B5D77E91412}"/>
                </a:ext>
              </a:extLst>
            </p:cNvPr>
            <p:cNvSpPr/>
            <p:nvPr/>
          </p:nvSpPr>
          <p:spPr>
            <a:xfrm>
              <a:off x="2821893" y="2720399"/>
              <a:ext cx="1214398" cy="63730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5FEC2272-17FC-DEAD-81D5-4E9192E6A2D5}"/>
                </a:ext>
              </a:extLst>
            </p:cNvPr>
            <p:cNvSpPr/>
            <p:nvPr/>
          </p:nvSpPr>
          <p:spPr>
            <a:xfrm>
              <a:off x="2821893" y="2253673"/>
              <a:ext cx="1214398" cy="63730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EF92EFC-E75F-9AF6-0EA2-B9625670FD6F}"/>
              </a:ext>
            </a:extLst>
          </p:cNvPr>
          <p:cNvSpPr txBox="1"/>
          <p:nvPr/>
        </p:nvSpPr>
        <p:spPr>
          <a:xfrm>
            <a:off x="2780081" y="3057129"/>
            <a:ext cx="1361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DATABASES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5B9AC7-90F3-3659-A4FE-E8FF088030DD}"/>
              </a:ext>
            </a:extLst>
          </p:cNvPr>
          <p:cNvSpPr txBox="1"/>
          <p:nvPr/>
        </p:nvSpPr>
        <p:spPr>
          <a:xfrm>
            <a:off x="2649119" y="5590745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GEOLOCATION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81E4832-0A1C-B3A5-B090-42881FC3FE53}"/>
              </a:ext>
            </a:extLst>
          </p:cNvPr>
          <p:cNvCxnSpPr>
            <a:cxnSpLocks/>
          </p:cNvCxnSpPr>
          <p:nvPr/>
        </p:nvCxnSpPr>
        <p:spPr>
          <a:xfrm flipH="1">
            <a:off x="7038108" y="3166976"/>
            <a:ext cx="96981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570C10A-7745-8ACD-4FF8-E8D9A60B6265}"/>
              </a:ext>
            </a:extLst>
          </p:cNvPr>
          <p:cNvSpPr txBox="1"/>
          <p:nvPr/>
        </p:nvSpPr>
        <p:spPr>
          <a:xfrm>
            <a:off x="4096477" y="2914617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MANAGES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F2CA2F-E79C-CF83-09E2-96923B84D38C}"/>
              </a:ext>
            </a:extLst>
          </p:cNvPr>
          <p:cNvSpPr txBox="1"/>
          <p:nvPr/>
        </p:nvSpPr>
        <p:spPr>
          <a:xfrm>
            <a:off x="6830561" y="2865974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EXECUTES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1C2D029-9F28-8ABB-0634-B562D866BA46}"/>
              </a:ext>
            </a:extLst>
          </p:cNvPr>
          <p:cNvCxnSpPr>
            <a:cxnSpLocks/>
          </p:cNvCxnSpPr>
          <p:nvPr/>
        </p:nvCxnSpPr>
        <p:spPr>
          <a:xfrm>
            <a:off x="4141608" y="5069514"/>
            <a:ext cx="1003047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78158B2-59F8-2F75-0A51-4EE3B80E9F75}"/>
              </a:ext>
            </a:extLst>
          </p:cNvPr>
          <p:cNvSpPr txBox="1"/>
          <p:nvPr/>
        </p:nvSpPr>
        <p:spPr>
          <a:xfrm>
            <a:off x="3931203" y="4785568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CAPTURES</a:t>
            </a:r>
          </a:p>
        </p:txBody>
      </p:sp>
      <p:sp>
        <p:nvSpPr>
          <p:cNvPr id="36" name="Rectangle: Folded Corner 35">
            <a:extLst>
              <a:ext uri="{FF2B5EF4-FFF2-40B4-BE49-F238E27FC236}">
                <a16:creationId xmlns:a16="http://schemas.microsoft.com/office/drawing/2014/main" id="{CB77DD0E-7BB8-CFC4-09C5-14418CD6E68C}"/>
              </a:ext>
            </a:extLst>
          </p:cNvPr>
          <p:cNvSpPr/>
          <p:nvPr/>
        </p:nvSpPr>
        <p:spPr>
          <a:xfrm>
            <a:off x="8232328" y="4525818"/>
            <a:ext cx="979054" cy="979054"/>
          </a:xfrm>
          <a:prstGeom prst="foldedCorne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7C0A03-D654-026D-1872-5F09BC089E0F}"/>
              </a:ext>
            </a:extLst>
          </p:cNvPr>
          <p:cNvSpPr txBox="1"/>
          <p:nvPr/>
        </p:nvSpPr>
        <p:spPr>
          <a:xfrm>
            <a:off x="7946437" y="5527849"/>
            <a:ext cx="146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dirty="0"/>
              <a:t>COMMANDS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667184-96D4-FC27-D5D2-C3C9A866B66E}"/>
              </a:ext>
            </a:extLst>
          </p:cNvPr>
          <p:cNvCxnSpPr>
            <a:cxnSpLocks/>
          </p:cNvCxnSpPr>
          <p:nvPr/>
        </p:nvCxnSpPr>
        <p:spPr>
          <a:xfrm flipH="1">
            <a:off x="7082573" y="5073360"/>
            <a:ext cx="96981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E01A84-7CAA-31AF-8007-56FB74F87248}"/>
              </a:ext>
            </a:extLst>
          </p:cNvPr>
          <p:cNvSpPr txBox="1"/>
          <p:nvPr/>
        </p:nvSpPr>
        <p:spPr>
          <a:xfrm>
            <a:off x="6875026" y="4772358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PARSES</a:t>
            </a:r>
          </a:p>
        </p:txBody>
      </p:sp>
    </p:spTree>
    <p:extLst>
      <p:ext uri="{BB962C8B-B14F-4D97-AF65-F5344CB8AC3E}">
        <p14:creationId xmlns:p14="http://schemas.microsoft.com/office/powerpoint/2010/main" val="21863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A1889-6A27-085D-DFC8-EC4A47578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B4ABE1-EE09-D9F5-5CE6-0C78C3628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387164"/>
              </p:ext>
            </p:extLst>
          </p:nvPr>
        </p:nvGraphicFramePr>
        <p:xfrm>
          <a:off x="2032000" y="719666"/>
          <a:ext cx="812799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30927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452804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74650752"/>
                    </a:ext>
                  </a:extLst>
                </a:gridCol>
              </a:tblGrid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PROCESS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065221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2 Cameras : Images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Visual to Audio Substitution</a:t>
                      </a:r>
                    </a:p>
                    <a:p>
                      <a:r>
                        <a:rPr lang="en-PH" sz="1400" dirty="0"/>
                        <a:t>(Custom Algorithm)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Earphone Speakers: Audio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936911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Hand Gesture Recognition</a:t>
                      </a:r>
                    </a:p>
                    <a:p>
                      <a:r>
                        <a:rPr lang="en-PH" sz="1400" dirty="0"/>
                        <a:t>(</a:t>
                      </a:r>
                      <a:r>
                        <a:rPr lang="en-PH" sz="1400" dirty="0" err="1"/>
                        <a:t>MediaPipe</a:t>
                      </a:r>
                      <a:r>
                        <a:rPr lang="en-PH" sz="1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Command Instructions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508511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Microphone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Voice Command Recognition</a:t>
                      </a:r>
                    </a:p>
                    <a:p>
                      <a:r>
                        <a:rPr lang="en-PH" sz="1400" dirty="0"/>
                        <a:t>(</a:t>
                      </a:r>
                      <a:r>
                        <a:rPr lang="en-PH" sz="1400" dirty="0" err="1"/>
                        <a:t>WhisperX</a:t>
                      </a:r>
                      <a:r>
                        <a:rPr lang="en-PH" sz="1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Command Instructions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368253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755249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662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740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PI4-MODBP-2GB RASPBERRY-PI, SBC, Raspberry Pi4 B 2GB, BCM2711 | element14  Philippines">
            <a:extLst>
              <a:ext uri="{FF2B5EF4-FFF2-40B4-BE49-F238E27FC236}">
                <a16:creationId xmlns:a16="http://schemas.microsoft.com/office/drawing/2014/main" id="{AC7D2A78-B6DE-D007-8E50-766DF667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575" y="1861324"/>
            <a:ext cx="2389621" cy="156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D536FA-A223-8A67-1ED2-5D704EC28F91}"/>
              </a:ext>
            </a:extLst>
          </p:cNvPr>
          <p:cNvCxnSpPr>
            <a:cxnSpLocks/>
          </p:cNvCxnSpPr>
          <p:nvPr/>
        </p:nvCxnSpPr>
        <p:spPr>
          <a:xfrm flipH="1">
            <a:off x="7778304" y="2645161"/>
            <a:ext cx="295944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380A82-4A58-1A47-F4ED-225EF8400E5F}"/>
              </a:ext>
            </a:extLst>
          </p:cNvPr>
          <p:cNvSpPr txBox="1"/>
          <p:nvPr/>
        </p:nvSpPr>
        <p:spPr>
          <a:xfrm>
            <a:off x="8097596" y="2275829"/>
            <a:ext cx="19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MIPI CSI-2 </a:t>
            </a:r>
            <a:r>
              <a:rPr lang="en-PH" sz="1200" b="1" dirty="0"/>
              <a:t>TO</a:t>
            </a:r>
            <a:r>
              <a:rPr lang="en-PH" dirty="0"/>
              <a:t> USB</a:t>
            </a:r>
          </a:p>
        </p:txBody>
      </p:sp>
      <p:pic>
        <p:nvPicPr>
          <p:cNvPr id="2056" name="Picture 8" descr="Amazon.com: Arducam CSI to USB UVC Camera Adapter Board for Raspberry Pi HQ  Camera, 12.3MP IMX477 Camera Board : Electronics">
            <a:extLst>
              <a:ext uri="{FF2B5EF4-FFF2-40B4-BE49-F238E27FC236}">
                <a16:creationId xmlns:a16="http://schemas.microsoft.com/office/drawing/2014/main" id="{924A6197-48D6-2175-FEEF-811156FC7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952" y="1688839"/>
            <a:ext cx="833144" cy="83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882E33-F45A-FA98-E726-40D7A6B3B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19" b="96181" l="3556" r="96000">
                        <a14:foregroundMark x1="61778" y1="4057" x2="62222" y2="4773"/>
                        <a14:foregroundMark x1="63333" y1="5728" x2="63333" y2="5728"/>
                        <a14:foregroundMark x1="93111" y1="25776" x2="90889" y2="26253"/>
                        <a14:foregroundMark x1="96444" y1="25776" x2="96444" y2="25776"/>
                        <a14:foregroundMark x1="10000" y1="70644" x2="10000" y2="70644"/>
                        <a14:foregroundMark x1="12889" y1="61337" x2="6222" y2="65394"/>
                        <a14:foregroundMark x1="8667" y1="63962" x2="24444" y2="93556"/>
                        <a14:foregroundMark x1="22222" y1="95704" x2="21778" y2="95704"/>
                        <a14:foregroundMark x1="21556" y1="96420" x2="21556" y2="96420"/>
                        <a14:foregroundMark x1="4444" y1="70883" x2="3556" y2="70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462284" y="2593694"/>
            <a:ext cx="1106805" cy="1030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BB60D-25DE-5A9C-92EA-D0322A763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19" b="96181" l="3556" r="96000">
                        <a14:foregroundMark x1="61778" y1="4057" x2="62222" y2="4773"/>
                        <a14:foregroundMark x1="63333" y1="5728" x2="63333" y2="5728"/>
                        <a14:foregroundMark x1="93111" y1="25776" x2="90889" y2="26253"/>
                        <a14:foregroundMark x1="96444" y1="25776" x2="96444" y2="25776"/>
                        <a14:foregroundMark x1="10000" y1="70644" x2="10000" y2="70644"/>
                        <a14:foregroundMark x1="12889" y1="61337" x2="6222" y2="65394"/>
                        <a14:foregroundMark x1="8667" y1="63962" x2="24444" y2="93556"/>
                        <a14:foregroundMark x1="22222" y1="95704" x2="21778" y2="95704"/>
                        <a14:foregroundMark x1="21556" y1="96420" x2="21556" y2="96420"/>
                        <a14:foregroundMark x1="4444" y1="70883" x2="3556" y2="70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313184" y="2593694"/>
            <a:ext cx="1106805" cy="1030558"/>
          </a:xfrm>
          <a:prstGeom prst="rect">
            <a:avLst/>
          </a:prstGeom>
        </p:spPr>
      </p:pic>
      <p:pic>
        <p:nvPicPr>
          <p:cNvPr id="2058" name="Picture 10" descr="SIM808 GPS-GSM-GPRS Module – Future Electronics Egypt">
            <a:extLst>
              <a:ext uri="{FF2B5EF4-FFF2-40B4-BE49-F238E27FC236}">
                <a16:creationId xmlns:a16="http://schemas.microsoft.com/office/drawing/2014/main" id="{39D83DF9-4162-A324-7424-00618D418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186" b="83217" l="5095" r="48452">
                        <a14:foregroundMark x1="7193" y1="17383" x2="48252" y2="18781"/>
                        <a14:foregroundMark x1="11888" y1="14685" x2="42358" y2="14186"/>
                        <a14:foregroundMark x1="42358" y1="14186" x2="44555" y2="14186"/>
                        <a14:foregroundMark x1="48851" y1="40759" x2="48551" y2="55544"/>
                        <a14:foregroundMark x1="7193" y1="23077" x2="6294" y2="62837"/>
                        <a14:foregroundMark x1="5794" y1="22777" x2="5694" y2="60739"/>
                        <a14:foregroundMark x1="17682" y1="78322" x2="18681" y2="83217"/>
                        <a14:foregroundMark x1="27972" y1="79421" x2="28671" y2="82817"/>
                        <a14:foregroundMark x1="9690" y1="80919" x2="6294" y2="69231"/>
                        <a14:foregroundMark x1="5395" y1="66334" x2="5195" y2="70130"/>
                        <a14:foregroundMark x1="45854" y1="56843" x2="48152" y2="59141"/>
                        <a14:foregroundMark x1="48352" y1="69131" x2="48551" y2="73926"/>
                        <a14:foregroundMark x1="5894" y1="72827" x2="5095" y2="76723"/>
                        <a14:foregroundMark x1="26374" y1="37662" x2="36164" y2="80320"/>
                        <a14:foregroundMark x1="36264" y1="40460" x2="22178" y2="49051"/>
                        <a14:foregroundMark x1="22178" y1="49051" x2="25574" y2="41259"/>
                        <a14:foregroundMark x1="25574" y1="41259" x2="35664" y2="53646"/>
                        <a14:foregroundMark x1="35664" y1="53646" x2="35864" y2="55944"/>
                        <a14:foregroundMark x1="30070" y1="53147" x2="25974" y2="47453"/>
                        <a14:foregroundMark x1="25974" y1="47453" x2="12787" y2="45854"/>
                        <a14:foregroundMark x1="12787" y1="45854" x2="29271" y2="55345"/>
                        <a14:foregroundMark x1="29271" y1="55345" x2="29770" y2="55345"/>
                        <a14:foregroundMark x1="13986" y1="44955" x2="10390" y2="43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4" t="11614" r="47784" b="13243"/>
          <a:stretch>
            <a:fillRect/>
          </a:stretch>
        </p:blipFill>
        <p:spPr bwMode="auto">
          <a:xfrm rot="5400000">
            <a:off x="3437713" y="537083"/>
            <a:ext cx="1045620" cy="16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E94985E-23B1-3BFA-6995-057042F8FF88}"/>
              </a:ext>
            </a:extLst>
          </p:cNvPr>
          <p:cNvCxnSpPr>
            <a:cxnSpLocks/>
          </p:cNvCxnSpPr>
          <p:nvPr/>
        </p:nvCxnSpPr>
        <p:spPr>
          <a:xfrm>
            <a:off x="4827896" y="1073299"/>
            <a:ext cx="914400" cy="757766"/>
          </a:xfrm>
          <a:prstGeom prst="bentConnector3">
            <a:avLst>
              <a:gd name="adj1" fmla="val 99537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C96950-1DFE-23A9-4162-F4CEC42D7778}"/>
              </a:ext>
            </a:extLst>
          </p:cNvPr>
          <p:cNvSpPr txBox="1"/>
          <p:nvPr/>
        </p:nvSpPr>
        <p:spPr>
          <a:xfrm>
            <a:off x="5798022" y="1377685"/>
            <a:ext cx="2389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Microcontroller</a:t>
            </a:r>
            <a:endParaRPr lang="en-PH" dirty="0"/>
          </a:p>
          <a:p>
            <a:pPr algn="ctr"/>
            <a:r>
              <a:rPr lang="en-PH" dirty="0"/>
              <a:t>RASPBERRY PI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670C93-AB0B-D00E-DBBF-DF2E15B5FD21}"/>
              </a:ext>
            </a:extLst>
          </p:cNvPr>
          <p:cNvSpPr txBox="1"/>
          <p:nvPr/>
        </p:nvSpPr>
        <p:spPr>
          <a:xfrm>
            <a:off x="9462281" y="3665118"/>
            <a:ext cx="195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Camera</a:t>
            </a:r>
          </a:p>
          <a:p>
            <a:pPr algn="ctr"/>
            <a:r>
              <a:rPr lang="en-PH" dirty="0"/>
              <a:t>OV5640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AFFFDB-4210-D069-1563-DB12007E4ADF}"/>
              </a:ext>
            </a:extLst>
          </p:cNvPr>
          <p:cNvSpPr txBox="1"/>
          <p:nvPr/>
        </p:nvSpPr>
        <p:spPr>
          <a:xfrm>
            <a:off x="3148878" y="1785959"/>
            <a:ext cx="1679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Internet &amp; GPS</a:t>
            </a:r>
            <a:endParaRPr lang="en-PH" dirty="0"/>
          </a:p>
          <a:p>
            <a:pPr algn="ctr"/>
            <a:r>
              <a:rPr lang="en-PH" dirty="0"/>
              <a:t>SIM808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ADCF3E8-5E11-CFE4-81EC-782F4202A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737" b="98526" l="5053" r="94632">
                        <a14:foregroundMark x1="11053" y1="19579" x2="5053" y2="24000"/>
                        <a14:foregroundMark x1="5053" y1="24000" x2="10105" y2="30316"/>
                        <a14:foregroundMark x1="10105" y1="30316" x2="11053" y2="30211"/>
                        <a14:foregroundMark x1="41474" y1="9895" x2="36316" y2="8842"/>
                        <a14:foregroundMark x1="93895" y1="42947" x2="92105" y2="70105"/>
                        <a14:foregroundMark x1="94632" y1="43579" x2="93474" y2="55684"/>
                        <a14:foregroundMark x1="93474" y1="55684" x2="94316" y2="58316"/>
                        <a14:foregroundMark x1="94105" y1="42737" x2="93158" y2="44421"/>
                        <a14:foregroundMark x1="93579" y1="42526" x2="94632" y2="42316"/>
                        <a14:foregroundMark x1="83579" y1="89895" x2="84105" y2="985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5666" y="3993772"/>
            <a:ext cx="1354437" cy="135443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A872E0-0BB2-BC20-E773-8A31A1B5BF2C}"/>
              </a:ext>
            </a:extLst>
          </p:cNvPr>
          <p:cNvCxnSpPr/>
          <p:nvPr/>
        </p:nvCxnSpPr>
        <p:spPr>
          <a:xfrm>
            <a:off x="6788025" y="3465135"/>
            <a:ext cx="0" cy="105727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A03C52-54B9-830C-7A40-606902BA1972}"/>
              </a:ext>
            </a:extLst>
          </p:cNvPr>
          <p:cNvSpPr txBox="1"/>
          <p:nvPr/>
        </p:nvSpPr>
        <p:spPr>
          <a:xfrm>
            <a:off x="4724182" y="5348206"/>
            <a:ext cx="32617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Speaker &amp; Microphone</a:t>
            </a:r>
          </a:p>
          <a:p>
            <a:pPr algn="ctr"/>
            <a:r>
              <a:rPr lang="en-PH" dirty="0"/>
              <a:t>Ear phone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2265089-136D-FA4B-EBD5-AD145FB49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0031" b="64440" l="35355" r="64234">
                        <a14:foregroundMark x1="56937" y1="43525" x2="38027" y2="41213"/>
                        <a14:foregroundMark x1="38027" y1="41213" x2="36691" y2="58376"/>
                        <a14:foregroundMark x1="36691" y1="58376" x2="43474" y2="63052"/>
                        <a14:foregroundMark x1="43474" y1="63052" x2="62641" y2="63618"/>
                        <a14:foregroundMark x1="62641" y1="63618" x2="62384" y2="47945"/>
                        <a14:foregroundMark x1="62384" y1="47945" x2="57091" y2="41213"/>
                        <a14:foregroundMark x1="57091" y1="41213" x2="56166" y2="41213"/>
                        <a14:foregroundMark x1="37050" y1="42960" x2="36691" y2="47893"/>
                        <a14:foregroundMark x1="39003" y1="40750" x2="47328" y2="40082"/>
                        <a14:foregroundMark x1="47328" y1="40082" x2="47585" y2="40082"/>
                        <a14:foregroundMark x1="62539" y1="43885" x2="48869" y2="43320"/>
                        <a14:foregroundMark x1="36999" y1="43063" x2="37153" y2="40082"/>
                        <a14:foregroundMark x1="35868" y1="41110" x2="35868" y2="44090"/>
                        <a14:foregroundMark x1="41213" y1="63464" x2="44039" y2="62693"/>
                        <a14:foregroundMark x1="41829" y1="63618" x2="36023" y2="62025"/>
                        <a14:foregroundMark x1="37050" y1="64337" x2="42857" y2="62590"/>
                        <a14:foregroundMark x1="41778" y1="64388" x2="41316" y2="64440"/>
                        <a14:foregroundMark x1="45529" y1="60380" x2="41213" y2="60175"/>
                        <a14:foregroundMark x1="41675" y1="54573" x2="49589" y2="51696"/>
                        <a14:foregroundMark x1="49589" y1="51696" x2="45272" y2="45067"/>
                        <a14:foregroundMark x1="45272" y1="45067" x2="50976" y2="57348"/>
                        <a14:foregroundMark x1="50976" y1="57348" x2="59404" y2="55807"/>
                        <a14:foregroundMark x1="48356" y1="46660" x2="56269" y2="54419"/>
                        <a14:foregroundMark x1="56269" y1="53957" x2="47225" y2="53597"/>
                        <a14:foregroundMark x1="47225" y1="53597" x2="56526" y2="51696"/>
                        <a14:foregroundMark x1="56526" y1="51696" x2="48458" y2="52518"/>
                        <a14:foregroundMark x1="48458" y1="52518" x2="58736" y2="52724"/>
                        <a14:foregroundMark x1="58736" y1="52724" x2="51747" y2="56012"/>
                        <a14:foregroundMark x1="51747" y1="56012" x2="56218" y2="53032"/>
                        <a14:foregroundMark x1="54419" y1="54728" x2="41470" y2="54265"/>
                        <a14:foregroundMark x1="41470" y1="54265" x2="45683" y2="55807"/>
                        <a14:foregroundMark x1="47893" y1="55601" x2="44810" y2="55087"/>
                        <a14:foregroundMark x1="47122" y1="55190" x2="53083" y2="54830"/>
                        <a14:foregroundMark x1="42138" y1="61871" x2="49229" y2="60021"/>
                        <a14:foregroundMark x1="49229" y1="60021" x2="57246" y2="60534"/>
                        <a14:foregroundMark x1="57246" y1="60534" x2="57400" y2="60689"/>
                        <a14:foregroundMark x1="45221" y1="57605" x2="46557" y2="57811"/>
                        <a14:foregroundMark x1="47739" y1="60586" x2="52467" y2="60843"/>
                        <a14:foregroundMark x1="58941" y1="60997" x2="50154" y2="60534"/>
                        <a14:foregroundMark x1="50154" y1="60534" x2="51439" y2="60791"/>
                        <a14:foregroundMark x1="48510" y1="60329" x2="54882" y2="63669"/>
                        <a14:foregroundMark x1="37102" y1="62025" x2="36125" y2="59764"/>
                        <a14:foregroundMark x1="61100" y1="40904" x2="62384" y2="43936"/>
                        <a14:foregroundMark x1="61305" y1="40956" x2="63001" y2="43885"/>
                        <a14:foregroundMark x1="35920" y1="57297" x2="35766" y2="57297"/>
                        <a14:foregroundMark x1="35612" y1="57040" x2="35612" y2="57040"/>
                        <a14:foregroundMark x1="35766" y1="56732" x2="35766" y2="56732"/>
                        <a14:foregroundMark x1="35612" y1="44502" x2="35355" y2="47996"/>
                        <a14:foregroundMark x1="63515" y1="51799" x2="64052" y2="58783"/>
                        <a14:backgroundMark x1="64697" y1="61614" x2="64543" y2="60740"/>
                        <a14:backgroundMark x1="64337" y1="60123" x2="64234" y2="61768"/>
                        <a14:backgroundMark x1="64543" y1="58890" x2="64440" y2="59353"/>
                        <a14:backgroundMark x1="64440" y1="58839" x2="64645" y2="57091"/>
                        <a14:backgroundMark x1="72199" y1="54060" x2="72199" y2="54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59" t="39630" r="34425" b="34444"/>
          <a:stretch>
            <a:fillRect/>
          </a:stretch>
        </p:blipFill>
        <p:spPr bwMode="auto">
          <a:xfrm>
            <a:off x="3006470" y="2460495"/>
            <a:ext cx="1525032" cy="126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FCDA064-FB56-227A-EF2B-BE4658986F42}"/>
              </a:ext>
            </a:extLst>
          </p:cNvPr>
          <p:cNvSpPr txBox="1"/>
          <p:nvPr/>
        </p:nvSpPr>
        <p:spPr>
          <a:xfrm>
            <a:off x="3006470" y="3675719"/>
            <a:ext cx="1525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Power Supply</a:t>
            </a:r>
          </a:p>
          <a:p>
            <a:pPr algn="ctr"/>
            <a:r>
              <a:rPr lang="en-PH" dirty="0"/>
              <a:t>UPS HAT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5F74C03-058B-C136-1994-813CC1A9A686}"/>
              </a:ext>
            </a:extLst>
          </p:cNvPr>
          <p:cNvCxnSpPr/>
          <p:nvPr/>
        </p:nvCxnSpPr>
        <p:spPr>
          <a:xfrm flipV="1">
            <a:off x="4531502" y="2013099"/>
            <a:ext cx="834028" cy="508884"/>
          </a:xfrm>
          <a:prstGeom prst="bent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36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DAABF-6BFE-6A6A-AADF-15C531D6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34" y="1"/>
            <a:ext cx="841133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3E043-77C9-E169-E6B8-3242AE5DE0FD}"/>
              </a:ext>
            </a:extLst>
          </p:cNvPr>
          <p:cNvSpPr txBox="1"/>
          <p:nvPr/>
        </p:nvSpPr>
        <p:spPr>
          <a:xfrm>
            <a:off x="2011615" y="5569308"/>
            <a:ext cx="195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Camera</a:t>
            </a:r>
          </a:p>
          <a:p>
            <a:pPr algn="ctr"/>
            <a:r>
              <a:rPr lang="en-PH" dirty="0"/>
              <a:t>OV5640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81709-EA68-A457-B576-7E42DBD804EB}"/>
              </a:ext>
            </a:extLst>
          </p:cNvPr>
          <p:cNvCxnSpPr>
            <a:cxnSpLocks/>
          </p:cNvCxnSpPr>
          <p:nvPr/>
        </p:nvCxnSpPr>
        <p:spPr>
          <a:xfrm flipH="1">
            <a:off x="3090336" y="3429000"/>
            <a:ext cx="84667" cy="2140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6641D0-BE0A-C20D-819E-1D8F1B6C82A9}"/>
              </a:ext>
            </a:extLst>
          </p:cNvPr>
          <p:cNvCxnSpPr>
            <a:cxnSpLocks/>
          </p:cNvCxnSpPr>
          <p:nvPr/>
        </p:nvCxnSpPr>
        <p:spPr>
          <a:xfrm flipH="1">
            <a:off x="3090336" y="3640670"/>
            <a:ext cx="1532467" cy="1928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7F62F8-9D3F-AF3E-31F0-E995D386887B}"/>
              </a:ext>
            </a:extLst>
          </p:cNvPr>
          <p:cNvSpPr txBox="1"/>
          <p:nvPr/>
        </p:nvSpPr>
        <p:spPr>
          <a:xfrm>
            <a:off x="7869766" y="2940334"/>
            <a:ext cx="2389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Microcontroller</a:t>
            </a:r>
            <a:endParaRPr lang="en-PH" dirty="0"/>
          </a:p>
          <a:p>
            <a:pPr algn="ctr"/>
            <a:r>
              <a:rPr lang="en-PH" dirty="0"/>
              <a:t>RASPBERRY PI 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937605-F7D4-AEE2-707E-8A2E7F43C223}"/>
              </a:ext>
            </a:extLst>
          </p:cNvPr>
          <p:cNvCxnSpPr>
            <a:cxnSpLocks/>
          </p:cNvCxnSpPr>
          <p:nvPr/>
        </p:nvCxnSpPr>
        <p:spPr>
          <a:xfrm>
            <a:off x="7349068" y="2057400"/>
            <a:ext cx="1604738" cy="882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09CA34-4FE3-5496-0E7B-D38392ECD3F0}"/>
              </a:ext>
            </a:extLst>
          </p:cNvPr>
          <p:cNvSpPr txBox="1"/>
          <p:nvPr/>
        </p:nvSpPr>
        <p:spPr>
          <a:xfrm>
            <a:off x="8114297" y="1883962"/>
            <a:ext cx="1679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Internet &amp; GPS</a:t>
            </a:r>
            <a:endParaRPr lang="en-PH" dirty="0"/>
          </a:p>
          <a:p>
            <a:pPr algn="ctr"/>
            <a:r>
              <a:rPr lang="en-PH" dirty="0"/>
              <a:t>SIM808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BE0ED2-0B79-9B59-4C63-4976781EA4F2}"/>
              </a:ext>
            </a:extLst>
          </p:cNvPr>
          <p:cNvCxnSpPr>
            <a:cxnSpLocks/>
          </p:cNvCxnSpPr>
          <p:nvPr/>
        </p:nvCxnSpPr>
        <p:spPr>
          <a:xfrm>
            <a:off x="6265334" y="939803"/>
            <a:ext cx="2505592" cy="881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DE8E00B-A3E3-F2CC-C9F0-3727A77406A8}"/>
              </a:ext>
            </a:extLst>
          </p:cNvPr>
          <p:cNvSpPr txBox="1"/>
          <p:nvPr/>
        </p:nvSpPr>
        <p:spPr>
          <a:xfrm>
            <a:off x="2370150" y="1953657"/>
            <a:ext cx="1525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Power Supply</a:t>
            </a:r>
          </a:p>
          <a:p>
            <a:pPr algn="ctr"/>
            <a:r>
              <a:rPr lang="en-PH" dirty="0"/>
              <a:t>UPS HAT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5CAB2D-05FC-BD4B-4B4D-F9FE40AA6145}"/>
              </a:ext>
            </a:extLst>
          </p:cNvPr>
          <p:cNvCxnSpPr>
            <a:cxnSpLocks/>
          </p:cNvCxnSpPr>
          <p:nvPr/>
        </p:nvCxnSpPr>
        <p:spPr>
          <a:xfrm flipH="1">
            <a:off x="3132669" y="1160697"/>
            <a:ext cx="1168401" cy="792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A5026E-BBD4-AFEE-465A-57C4E9FBEDE0}"/>
              </a:ext>
            </a:extLst>
          </p:cNvPr>
          <p:cNvSpPr txBox="1"/>
          <p:nvPr/>
        </p:nvSpPr>
        <p:spPr>
          <a:xfrm>
            <a:off x="7713135" y="4343211"/>
            <a:ext cx="1761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Speaker &amp; Microphone</a:t>
            </a:r>
          </a:p>
          <a:p>
            <a:pPr algn="ctr"/>
            <a:r>
              <a:rPr lang="en-PH" dirty="0"/>
              <a:t>Ear phone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6809EE-AD88-3EEA-B74B-7443AF6FAC04}"/>
              </a:ext>
            </a:extLst>
          </p:cNvPr>
          <p:cNvCxnSpPr>
            <a:cxnSpLocks/>
          </p:cNvCxnSpPr>
          <p:nvPr/>
        </p:nvCxnSpPr>
        <p:spPr>
          <a:xfrm>
            <a:off x="7944310" y="3640667"/>
            <a:ext cx="649359" cy="702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36E16DBB-FE7A-9E7F-0631-607109387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152400"/>
            <a:ext cx="8412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90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A4173572-9013-6E55-D9EF-EEA9AF4B76F5}"/>
              </a:ext>
            </a:extLst>
          </p:cNvPr>
          <p:cNvGrpSpPr/>
          <p:nvPr/>
        </p:nvGrpSpPr>
        <p:grpSpPr>
          <a:xfrm>
            <a:off x="5238079" y="671213"/>
            <a:ext cx="1715844" cy="4379974"/>
            <a:chOff x="4926370" y="605342"/>
            <a:chExt cx="2349162" cy="59966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4299F9D-9004-BA30-2574-3F64962DF940}"/>
                </a:ext>
              </a:extLst>
            </p:cNvPr>
            <p:cNvSpPr/>
            <p:nvPr/>
          </p:nvSpPr>
          <p:spPr>
            <a:xfrm>
              <a:off x="4926370" y="605847"/>
              <a:ext cx="1169631" cy="5996114"/>
            </a:xfrm>
            <a:custGeom>
              <a:avLst/>
              <a:gdLst>
                <a:gd name="connsiteX0" fmla="*/ 632158 w 1169631"/>
                <a:gd name="connsiteY0" fmla="*/ 1107792 h 5996114"/>
                <a:gd name="connsiteX1" fmla="*/ 1169631 w 1169631"/>
                <a:gd name="connsiteY1" fmla="*/ 1107792 h 5996114"/>
                <a:gd name="connsiteX2" fmla="*/ 1169631 w 1169631"/>
                <a:gd name="connsiteY2" fmla="*/ 3489003 h 5996114"/>
                <a:gd name="connsiteX3" fmla="*/ 1115383 w 1169631"/>
                <a:gd name="connsiteY3" fmla="*/ 3489003 h 5996114"/>
                <a:gd name="connsiteX4" fmla="*/ 1115383 w 1169631"/>
                <a:gd name="connsiteY4" fmla="*/ 5707940 h 5996114"/>
                <a:gd name="connsiteX5" fmla="*/ 827470 w 1169631"/>
                <a:gd name="connsiteY5" fmla="*/ 5996114 h 5996114"/>
                <a:gd name="connsiteX6" fmla="*/ 539192 w 1169631"/>
                <a:gd name="connsiteY6" fmla="*/ 5707940 h 5996114"/>
                <a:gd name="connsiteX7" fmla="*/ 536691 w 1169631"/>
                <a:gd name="connsiteY7" fmla="*/ 1886591 h 5996114"/>
                <a:gd name="connsiteX8" fmla="*/ 427154 w 1169631"/>
                <a:gd name="connsiteY8" fmla="*/ 1886591 h 5996114"/>
                <a:gd name="connsiteX9" fmla="*/ 427154 w 1169631"/>
                <a:gd name="connsiteY9" fmla="*/ 3259975 h 5996114"/>
                <a:gd name="connsiteX10" fmla="*/ 212092 w 1169631"/>
                <a:gd name="connsiteY10" fmla="*/ 3474829 h 5996114"/>
                <a:gd name="connsiteX11" fmla="*/ 0 w 1169631"/>
                <a:gd name="connsiteY11" fmla="*/ 3259975 h 5996114"/>
                <a:gd name="connsiteX12" fmla="*/ 0 w 1169631"/>
                <a:gd name="connsiteY12" fmla="*/ 1736772 h 5996114"/>
                <a:gd name="connsiteX13" fmla="*/ 632158 w 1169631"/>
                <a:gd name="connsiteY13" fmla="*/ 1107792 h 5996114"/>
                <a:gd name="connsiteX14" fmla="*/ 1169631 w 1169631"/>
                <a:gd name="connsiteY14" fmla="*/ 0 h 5996114"/>
                <a:gd name="connsiteX15" fmla="*/ 1169631 w 1169631"/>
                <a:gd name="connsiteY15" fmla="*/ 981289 h 5996114"/>
                <a:gd name="connsiteX16" fmla="*/ 1075629 w 1169631"/>
                <a:gd name="connsiteY16" fmla="*/ 971812 h 5996114"/>
                <a:gd name="connsiteX17" fmla="*/ 683540 w 1169631"/>
                <a:gd name="connsiteY17" fmla="*/ 490699 h 5996114"/>
                <a:gd name="connsiteX18" fmla="*/ 1075612 w 1169631"/>
                <a:gd name="connsiteY18" fmla="*/ 9473 h 59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9631" h="5996114">
                  <a:moveTo>
                    <a:pt x="632158" y="1107792"/>
                  </a:moveTo>
                  <a:lnTo>
                    <a:pt x="1169631" y="1107792"/>
                  </a:lnTo>
                  <a:lnTo>
                    <a:pt x="1169631" y="3489003"/>
                  </a:lnTo>
                  <a:lnTo>
                    <a:pt x="1115383" y="3489003"/>
                  </a:lnTo>
                  <a:lnTo>
                    <a:pt x="1115383" y="5707940"/>
                  </a:lnTo>
                  <a:cubicBezTo>
                    <a:pt x="1115383" y="5866879"/>
                    <a:pt x="986513" y="5996114"/>
                    <a:pt x="827470" y="5996114"/>
                  </a:cubicBezTo>
                  <a:cubicBezTo>
                    <a:pt x="668323" y="5996114"/>
                    <a:pt x="539192" y="5866879"/>
                    <a:pt x="539192" y="5707940"/>
                  </a:cubicBezTo>
                  <a:cubicBezTo>
                    <a:pt x="539192" y="5472399"/>
                    <a:pt x="536691" y="1886591"/>
                    <a:pt x="536691" y="1886591"/>
                  </a:cubicBezTo>
                  <a:lnTo>
                    <a:pt x="427154" y="1886591"/>
                  </a:lnTo>
                  <a:lnTo>
                    <a:pt x="427154" y="3259975"/>
                  </a:lnTo>
                  <a:cubicBezTo>
                    <a:pt x="427154" y="3378632"/>
                    <a:pt x="330905" y="3474829"/>
                    <a:pt x="212092" y="3474829"/>
                  </a:cubicBezTo>
                  <a:cubicBezTo>
                    <a:pt x="93331" y="3474829"/>
                    <a:pt x="0" y="3378528"/>
                    <a:pt x="0" y="3259975"/>
                  </a:cubicBezTo>
                  <a:lnTo>
                    <a:pt x="0" y="1736772"/>
                  </a:lnTo>
                  <a:cubicBezTo>
                    <a:pt x="0" y="1389556"/>
                    <a:pt x="284474" y="1107792"/>
                    <a:pt x="632158" y="1107792"/>
                  </a:cubicBezTo>
                  <a:close/>
                  <a:moveTo>
                    <a:pt x="1169631" y="0"/>
                  </a:moveTo>
                  <a:lnTo>
                    <a:pt x="1169631" y="981289"/>
                  </a:lnTo>
                  <a:lnTo>
                    <a:pt x="1075629" y="971812"/>
                  </a:lnTo>
                  <a:cubicBezTo>
                    <a:pt x="851799" y="926004"/>
                    <a:pt x="683586" y="727941"/>
                    <a:pt x="683540" y="490699"/>
                  </a:cubicBezTo>
                  <a:cubicBezTo>
                    <a:pt x="683540" y="253275"/>
                    <a:pt x="851747" y="55266"/>
                    <a:pt x="1075612" y="9473"/>
                  </a:cubicBezTo>
                  <a:close/>
                </a:path>
              </a:pathLst>
            </a:custGeom>
            <a:solidFill>
              <a:schemeClr val="tx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F13D034-69C3-379B-BF3E-575EA5E90086}"/>
                </a:ext>
              </a:extLst>
            </p:cNvPr>
            <p:cNvSpPr/>
            <p:nvPr/>
          </p:nvSpPr>
          <p:spPr>
            <a:xfrm>
              <a:off x="6096000" y="605342"/>
              <a:ext cx="1179532" cy="5996618"/>
            </a:xfrm>
            <a:custGeom>
              <a:avLst/>
              <a:gdLst>
                <a:gd name="connsiteX0" fmla="*/ 0 w 1179532"/>
                <a:gd name="connsiteY0" fmla="*/ 1108296 h 5996618"/>
                <a:gd name="connsiteX1" fmla="*/ 547477 w 1179532"/>
                <a:gd name="connsiteY1" fmla="*/ 1108296 h 5996618"/>
                <a:gd name="connsiteX2" fmla="*/ 1179532 w 1179532"/>
                <a:gd name="connsiteY2" fmla="*/ 1737276 h 5996618"/>
                <a:gd name="connsiteX3" fmla="*/ 1179532 w 1179532"/>
                <a:gd name="connsiteY3" fmla="*/ 3260479 h 5996618"/>
                <a:gd name="connsiteX4" fmla="*/ 967283 w 1179532"/>
                <a:gd name="connsiteY4" fmla="*/ 3475333 h 5996618"/>
                <a:gd name="connsiteX5" fmla="*/ 752273 w 1179532"/>
                <a:gd name="connsiteY5" fmla="*/ 3260479 h 5996618"/>
                <a:gd name="connsiteX6" fmla="*/ 752273 w 1179532"/>
                <a:gd name="connsiteY6" fmla="*/ 1887095 h 5996618"/>
                <a:gd name="connsiteX7" fmla="*/ 641434 w 1179532"/>
                <a:gd name="connsiteY7" fmla="*/ 1887095 h 5996618"/>
                <a:gd name="connsiteX8" fmla="*/ 641434 w 1179532"/>
                <a:gd name="connsiteY8" fmla="*/ 5708444 h 5996618"/>
                <a:gd name="connsiteX9" fmla="*/ 352270 w 1179532"/>
                <a:gd name="connsiteY9" fmla="*/ 5996618 h 5996618"/>
                <a:gd name="connsiteX10" fmla="*/ 64044 w 1179532"/>
                <a:gd name="connsiteY10" fmla="*/ 5708444 h 5996618"/>
                <a:gd name="connsiteX11" fmla="*/ 64044 w 1179532"/>
                <a:gd name="connsiteY11" fmla="*/ 3489507 h 5996618"/>
                <a:gd name="connsiteX12" fmla="*/ 0 w 1179532"/>
                <a:gd name="connsiteY12" fmla="*/ 3489507 h 5996618"/>
                <a:gd name="connsiteX13" fmla="*/ 5002 w 1179532"/>
                <a:gd name="connsiteY13" fmla="*/ 0 h 5996618"/>
                <a:gd name="connsiteX14" fmla="*/ 495992 w 1179532"/>
                <a:gd name="connsiteY14" fmla="*/ 491203 h 5996618"/>
                <a:gd name="connsiteX15" fmla="*/ 5002 w 1179532"/>
                <a:gd name="connsiteY15" fmla="*/ 982297 h 5996618"/>
                <a:gd name="connsiteX16" fmla="*/ 0 w 1179532"/>
                <a:gd name="connsiteY16" fmla="*/ 981793 h 5996618"/>
                <a:gd name="connsiteX17" fmla="*/ 0 w 1179532"/>
                <a:gd name="connsiteY17" fmla="*/ 504 h 599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9532" h="5996618">
                  <a:moveTo>
                    <a:pt x="0" y="1108296"/>
                  </a:moveTo>
                  <a:lnTo>
                    <a:pt x="547477" y="1108296"/>
                  </a:lnTo>
                  <a:cubicBezTo>
                    <a:pt x="894849" y="1108296"/>
                    <a:pt x="1179532" y="1390060"/>
                    <a:pt x="1179532" y="1737276"/>
                  </a:cubicBezTo>
                  <a:lnTo>
                    <a:pt x="1179532" y="3260479"/>
                  </a:lnTo>
                  <a:cubicBezTo>
                    <a:pt x="1179532" y="3379136"/>
                    <a:pt x="1086097" y="3475333"/>
                    <a:pt x="967283" y="3475333"/>
                  </a:cubicBezTo>
                  <a:cubicBezTo>
                    <a:pt x="848679" y="3475333"/>
                    <a:pt x="752273" y="3379032"/>
                    <a:pt x="752273" y="3260479"/>
                  </a:cubicBezTo>
                  <a:lnTo>
                    <a:pt x="752273" y="1887095"/>
                  </a:lnTo>
                  <a:lnTo>
                    <a:pt x="641434" y="1887095"/>
                  </a:lnTo>
                  <a:lnTo>
                    <a:pt x="641434" y="5708444"/>
                  </a:lnTo>
                  <a:cubicBezTo>
                    <a:pt x="641434" y="5867383"/>
                    <a:pt x="511417" y="5996618"/>
                    <a:pt x="352270" y="5996618"/>
                  </a:cubicBezTo>
                  <a:cubicBezTo>
                    <a:pt x="192915" y="5996618"/>
                    <a:pt x="64044" y="5867383"/>
                    <a:pt x="64044" y="5708444"/>
                  </a:cubicBezTo>
                  <a:lnTo>
                    <a:pt x="64044" y="3489507"/>
                  </a:lnTo>
                  <a:lnTo>
                    <a:pt x="0" y="3489507"/>
                  </a:lnTo>
                  <a:close/>
                  <a:moveTo>
                    <a:pt x="5002" y="0"/>
                  </a:moveTo>
                  <a:cubicBezTo>
                    <a:pt x="276083" y="0"/>
                    <a:pt x="495992" y="219809"/>
                    <a:pt x="495992" y="491203"/>
                  </a:cubicBezTo>
                  <a:cubicBezTo>
                    <a:pt x="495992" y="762337"/>
                    <a:pt x="276083" y="982297"/>
                    <a:pt x="5002" y="982297"/>
                  </a:cubicBezTo>
                  <a:lnTo>
                    <a:pt x="0" y="981793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chemeClr val="bg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</p:grpSp>
      <p:sp>
        <p:nvSpPr>
          <p:cNvPr id="45" name="Cube 44">
            <a:extLst>
              <a:ext uri="{FF2B5EF4-FFF2-40B4-BE49-F238E27FC236}">
                <a16:creationId xmlns:a16="http://schemas.microsoft.com/office/drawing/2014/main" id="{A71617C6-9DF3-C176-B636-AD5FA81508A7}"/>
              </a:ext>
            </a:extLst>
          </p:cNvPr>
          <p:cNvSpPr/>
          <p:nvPr/>
        </p:nvSpPr>
        <p:spPr>
          <a:xfrm>
            <a:off x="759985" y="3738070"/>
            <a:ext cx="2479853" cy="2201875"/>
          </a:xfrm>
          <a:prstGeom prst="cube">
            <a:avLst>
              <a:gd name="adj" fmla="val 1968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6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A159F304-49BB-D559-541F-5769919C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82" y="1423354"/>
            <a:ext cx="2325912" cy="130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5F49E28-E40F-87C4-1962-1AB89ADC415F}"/>
              </a:ext>
            </a:extLst>
          </p:cNvPr>
          <p:cNvSpPr txBox="1"/>
          <p:nvPr/>
        </p:nvSpPr>
        <p:spPr>
          <a:xfrm>
            <a:off x="883314" y="671213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Converts 3D visual data into sound</a:t>
            </a:r>
            <a:endParaRPr lang="en-PH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596EE8-1863-6F0F-8AB1-57F2F27FAA25}"/>
              </a:ext>
            </a:extLst>
          </p:cNvPr>
          <p:cNvCxnSpPr/>
          <p:nvPr/>
        </p:nvCxnSpPr>
        <p:spPr>
          <a:xfrm flipV="1">
            <a:off x="2091349" y="2757833"/>
            <a:ext cx="0" cy="72420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36A356B-1BE7-4431-36E5-0BB37F1CD26F}"/>
              </a:ext>
            </a:extLst>
          </p:cNvPr>
          <p:cNvCxnSpPr>
            <a:cxnSpLocks/>
          </p:cNvCxnSpPr>
          <p:nvPr/>
        </p:nvCxnSpPr>
        <p:spPr>
          <a:xfrm flipV="1">
            <a:off x="3306473" y="1148612"/>
            <a:ext cx="2099463" cy="5192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Ear Icons - Free SVG &amp; PNG Ear Images - Noun Project">
            <a:extLst>
              <a:ext uri="{FF2B5EF4-FFF2-40B4-BE49-F238E27FC236}">
                <a16:creationId xmlns:a16="http://schemas.microsoft.com/office/drawing/2014/main" id="{D836E126-40FF-9257-D8A4-D9B5B12A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16673" y="786963"/>
            <a:ext cx="521797" cy="5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B615639-46DB-4270-7BB8-0203327B7E90}"/>
              </a:ext>
            </a:extLst>
          </p:cNvPr>
          <p:cNvSpPr txBox="1"/>
          <p:nvPr/>
        </p:nvSpPr>
        <p:spPr>
          <a:xfrm>
            <a:off x="-3616" y="628118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forward the progress of sensory substitution devices and attempt to see if we could overcome the issues they faced in societal wide implementation</a:t>
            </a:r>
            <a:endParaRPr lang="en-PH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B3E108-631D-C562-2E53-DC8CC8EF8423}"/>
              </a:ext>
            </a:extLst>
          </p:cNvPr>
          <p:cNvSpPr txBox="1"/>
          <p:nvPr/>
        </p:nvSpPr>
        <p:spPr>
          <a:xfrm>
            <a:off x="7332149" y="3236553"/>
            <a:ext cx="137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Instructions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71E3FA4-FEFD-6AAD-8908-0EE9B5AA0EF9}"/>
              </a:ext>
            </a:extLst>
          </p:cNvPr>
          <p:cNvCxnSpPr>
            <a:cxnSpLocks/>
          </p:cNvCxnSpPr>
          <p:nvPr/>
        </p:nvCxnSpPr>
        <p:spPr>
          <a:xfrm>
            <a:off x="7078447" y="3033486"/>
            <a:ext cx="558625" cy="2351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6" name="Picture 4105">
            <a:extLst>
              <a:ext uri="{FF2B5EF4-FFF2-40B4-BE49-F238E27FC236}">
                <a16:creationId xmlns:a16="http://schemas.microsoft.com/office/drawing/2014/main" id="{D4484F80-37EB-2922-37B7-7C2F82D4E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942" y="1857852"/>
            <a:ext cx="1485595" cy="1485595"/>
          </a:xfrm>
          <a:prstGeom prst="rect">
            <a:avLst/>
          </a:prstGeom>
        </p:spPr>
      </p:pic>
      <p:sp>
        <p:nvSpPr>
          <p:cNvPr id="4107" name="TextBox 4106">
            <a:extLst>
              <a:ext uri="{FF2B5EF4-FFF2-40B4-BE49-F238E27FC236}">
                <a16:creationId xmlns:a16="http://schemas.microsoft.com/office/drawing/2014/main" id="{26484D64-3F63-7B27-0BA9-BF57D6F86CD2}"/>
              </a:ext>
            </a:extLst>
          </p:cNvPr>
          <p:cNvSpPr txBox="1"/>
          <p:nvPr/>
        </p:nvSpPr>
        <p:spPr>
          <a:xfrm>
            <a:off x="102344" y="2945508"/>
            <a:ext cx="218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Process 3D Space</a:t>
            </a:r>
          </a:p>
          <a:p>
            <a:r>
              <a:rPr lang="en-PH" dirty="0"/>
              <a:t>Into Audio</a:t>
            </a:r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711F010D-BE50-6C6F-E687-332E4D6F3D93}"/>
              </a:ext>
            </a:extLst>
          </p:cNvPr>
          <p:cNvSpPr txBox="1"/>
          <p:nvPr/>
        </p:nvSpPr>
        <p:spPr>
          <a:xfrm>
            <a:off x="3134753" y="1716583"/>
            <a:ext cx="218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Filter only necessary data</a:t>
            </a:r>
          </a:p>
        </p:txBody>
      </p:sp>
      <p:pic>
        <p:nvPicPr>
          <p:cNvPr id="4114" name="Picture 18" descr="Gear Icon Vector Art, Icons, and Graphics for Free Download">
            <a:extLst>
              <a:ext uri="{FF2B5EF4-FFF2-40B4-BE49-F238E27FC236}">
                <a16:creationId xmlns:a16="http://schemas.microsoft.com/office/drawing/2014/main" id="{43F80835-7466-BED3-ED7B-5E8206565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15" y="3343448"/>
            <a:ext cx="2461565" cy="246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ED68526F-6863-A450-1456-3B868E914565}"/>
              </a:ext>
            </a:extLst>
          </p:cNvPr>
          <p:cNvSpPr txBox="1"/>
          <p:nvPr/>
        </p:nvSpPr>
        <p:spPr>
          <a:xfrm>
            <a:off x="9940003" y="5481519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System</a:t>
            </a:r>
          </a:p>
        </p:txBody>
      </p:sp>
      <p:cxnSp>
        <p:nvCxnSpPr>
          <p:cNvPr id="4110" name="Straight Arrow Connector 4109">
            <a:extLst>
              <a:ext uri="{FF2B5EF4-FFF2-40B4-BE49-F238E27FC236}">
                <a16:creationId xmlns:a16="http://schemas.microsoft.com/office/drawing/2014/main" id="{675737EA-8DAF-533F-E899-23D206847E60}"/>
              </a:ext>
            </a:extLst>
          </p:cNvPr>
          <p:cNvCxnSpPr>
            <a:cxnSpLocks/>
          </p:cNvCxnSpPr>
          <p:nvPr/>
        </p:nvCxnSpPr>
        <p:spPr>
          <a:xfrm>
            <a:off x="8395607" y="3591838"/>
            <a:ext cx="1004426" cy="4900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B6C5447B-EECD-BD17-C8C9-83BEB9DC8DB5}"/>
              </a:ext>
            </a:extLst>
          </p:cNvPr>
          <p:cNvSpPr txBox="1"/>
          <p:nvPr/>
        </p:nvSpPr>
        <p:spPr>
          <a:xfrm>
            <a:off x="8059123" y="2436891"/>
            <a:ext cx="134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Information</a:t>
            </a:r>
          </a:p>
        </p:txBody>
      </p:sp>
      <p:cxnSp>
        <p:nvCxnSpPr>
          <p:cNvPr id="4115" name="Straight Arrow Connector 4114">
            <a:extLst>
              <a:ext uri="{FF2B5EF4-FFF2-40B4-BE49-F238E27FC236}">
                <a16:creationId xmlns:a16="http://schemas.microsoft.com/office/drawing/2014/main" id="{5CCC2021-E9D5-C91D-B4F5-8BA3F76E1510}"/>
              </a:ext>
            </a:extLst>
          </p:cNvPr>
          <p:cNvCxnSpPr>
            <a:cxnSpLocks/>
          </p:cNvCxnSpPr>
          <p:nvPr/>
        </p:nvCxnSpPr>
        <p:spPr>
          <a:xfrm flipH="1" flipV="1">
            <a:off x="8961122" y="2820912"/>
            <a:ext cx="1348227" cy="7709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18" name="Straight Arrow Connector 4117">
            <a:extLst>
              <a:ext uri="{FF2B5EF4-FFF2-40B4-BE49-F238E27FC236}">
                <a16:creationId xmlns:a16="http://schemas.microsoft.com/office/drawing/2014/main" id="{D26B8240-EDB1-E760-C18F-BF756A4537E3}"/>
              </a:ext>
            </a:extLst>
          </p:cNvPr>
          <p:cNvCxnSpPr>
            <a:cxnSpLocks/>
          </p:cNvCxnSpPr>
          <p:nvPr/>
        </p:nvCxnSpPr>
        <p:spPr>
          <a:xfrm flipH="1" flipV="1">
            <a:off x="7011525" y="1649445"/>
            <a:ext cx="1348227" cy="7709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9" name="TextBox 4118">
            <a:extLst>
              <a:ext uri="{FF2B5EF4-FFF2-40B4-BE49-F238E27FC236}">
                <a16:creationId xmlns:a16="http://schemas.microsoft.com/office/drawing/2014/main" id="{E0401B0E-4993-3371-9BE5-3F5C49B2B51C}"/>
              </a:ext>
            </a:extLst>
          </p:cNvPr>
          <p:cNvSpPr txBox="1"/>
          <p:nvPr/>
        </p:nvSpPr>
        <p:spPr>
          <a:xfrm>
            <a:off x="7190602" y="607740"/>
            <a:ext cx="4089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Modular system unique to everyone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144489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4C9D-9CEF-81E1-CCA9-2995A800D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C6D91BE-A93F-A600-5C9F-0B3A6B9FBF1A}"/>
              </a:ext>
            </a:extLst>
          </p:cNvPr>
          <p:cNvGrpSpPr/>
          <p:nvPr/>
        </p:nvGrpSpPr>
        <p:grpSpPr>
          <a:xfrm>
            <a:off x="5238079" y="949191"/>
            <a:ext cx="1715844" cy="4379974"/>
            <a:chOff x="4926370" y="605342"/>
            <a:chExt cx="2349162" cy="59966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ED89F52-A366-9678-09EE-BD45790AA70C}"/>
                </a:ext>
              </a:extLst>
            </p:cNvPr>
            <p:cNvSpPr/>
            <p:nvPr/>
          </p:nvSpPr>
          <p:spPr>
            <a:xfrm>
              <a:off x="4926370" y="605847"/>
              <a:ext cx="1169631" cy="5996114"/>
            </a:xfrm>
            <a:custGeom>
              <a:avLst/>
              <a:gdLst>
                <a:gd name="connsiteX0" fmla="*/ 632158 w 1169631"/>
                <a:gd name="connsiteY0" fmla="*/ 1107792 h 5996114"/>
                <a:gd name="connsiteX1" fmla="*/ 1169631 w 1169631"/>
                <a:gd name="connsiteY1" fmla="*/ 1107792 h 5996114"/>
                <a:gd name="connsiteX2" fmla="*/ 1169631 w 1169631"/>
                <a:gd name="connsiteY2" fmla="*/ 3489003 h 5996114"/>
                <a:gd name="connsiteX3" fmla="*/ 1115383 w 1169631"/>
                <a:gd name="connsiteY3" fmla="*/ 3489003 h 5996114"/>
                <a:gd name="connsiteX4" fmla="*/ 1115383 w 1169631"/>
                <a:gd name="connsiteY4" fmla="*/ 5707940 h 5996114"/>
                <a:gd name="connsiteX5" fmla="*/ 827470 w 1169631"/>
                <a:gd name="connsiteY5" fmla="*/ 5996114 h 5996114"/>
                <a:gd name="connsiteX6" fmla="*/ 539192 w 1169631"/>
                <a:gd name="connsiteY6" fmla="*/ 5707940 h 5996114"/>
                <a:gd name="connsiteX7" fmla="*/ 536691 w 1169631"/>
                <a:gd name="connsiteY7" fmla="*/ 1886591 h 5996114"/>
                <a:gd name="connsiteX8" fmla="*/ 427154 w 1169631"/>
                <a:gd name="connsiteY8" fmla="*/ 1886591 h 5996114"/>
                <a:gd name="connsiteX9" fmla="*/ 427154 w 1169631"/>
                <a:gd name="connsiteY9" fmla="*/ 3259975 h 5996114"/>
                <a:gd name="connsiteX10" fmla="*/ 212092 w 1169631"/>
                <a:gd name="connsiteY10" fmla="*/ 3474829 h 5996114"/>
                <a:gd name="connsiteX11" fmla="*/ 0 w 1169631"/>
                <a:gd name="connsiteY11" fmla="*/ 3259975 h 5996114"/>
                <a:gd name="connsiteX12" fmla="*/ 0 w 1169631"/>
                <a:gd name="connsiteY12" fmla="*/ 1736772 h 5996114"/>
                <a:gd name="connsiteX13" fmla="*/ 632158 w 1169631"/>
                <a:gd name="connsiteY13" fmla="*/ 1107792 h 5996114"/>
                <a:gd name="connsiteX14" fmla="*/ 1169631 w 1169631"/>
                <a:gd name="connsiteY14" fmla="*/ 0 h 5996114"/>
                <a:gd name="connsiteX15" fmla="*/ 1169631 w 1169631"/>
                <a:gd name="connsiteY15" fmla="*/ 981289 h 5996114"/>
                <a:gd name="connsiteX16" fmla="*/ 1075629 w 1169631"/>
                <a:gd name="connsiteY16" fmla="*/ 971812 h 5996114"/>
                <a:gd name="connsiteX17" fmla="*/ 683540 w 1169631"/>
                <a:gd name="connsiteY17" fmla="*/ 490699 h 5996114"/>
                <a:gd name="connsiteX18" fmla="*/ 1075612 w 1169631"/>
                <a:gd name="connsiteY18" fmla="*/ 9473 h 59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9631" h="5996114">
                  <a:moveTo>
                    <a:pt x="632158" y="1107792"/>
                  </a:moveTo>
                  <a:lnTo>
                    <a:pt x="1169631" y="1107792"/>
                  </a:lnTo>
                  <a:lnTo>
                    <a:pt x="1169631" y="3489003"/>
                  </a:lnTo>
                  <a:lnTo>
                    <a:pt x="1115383" y="3489003"/>
                  </a:lnTo>
                  <a:lnTo>
                    <a:pt x="1115383" y="5707940"/>
                  </a:lnTo>
                  <a:cubicBezTo>
                    <a:pt x="1115383" y="5866879"/>
                    <a:pt x="986513" y="5996114"/>
                    <a:pt x="827470" y="5996114"/>
                  </a:cubicBezTo>
                  <a:cubicBezTo>
                    <a:pt x="668323" y="5996114"/>
                    <a:pt x="539192" y="5866879"/>
                    <a:pt x="539192" y="5707940"/>
                  </a:cubicBezTo>
                  <a:cubicBezTo>
                    <a:pt x="539192" y="5472399"/>
                    <a:pt x="536691" y="1886591"/>
                    <a:pt x="536691" y="1886591"/>
                  </a:cubicBezTo>
                  <a:lnTo>
                    <a:pt x="427154" y="1886591"/>
                  </a:lnTo>
                  <a:lnTo>
                    <a:pt x="427154" y="3259975"/>
                  </a:lnTo>
                  <a:cubicBezTo>
                    <a:pt x="427154" y="3378632"/>
                    <a:pt x="330905" y="3474829"/>
                    <a:pt x="212092" y="3474829"/>
                  </a:cubicBezTo>
                  <a:cubicBezTo>
                    <a:pt x="93331" y="3474829"/>
                    <a:pt x="0" y="3378528"/>
                    <a:pt x="0" y="3259975"/>
                  </a:cubicBezTo>
                  <a:lnTo>
                    <a:pt x="0" y="1736772"/>
                  </a:lnTo>
                  <a:cubicBezTo>
                    <a:pt x="0" y="1389556"/>
                    <a:pt x="284474" y="1107792"/>
                    <a:pt x="632158" y="1107792"/>
                  </a:cubicBezTo>
                  <a:close/>
                  <a:moveTo>
                    <a:pt x="1169631" y="0"/>
                  </a:moveTo>
                  <a:lnTo>
                    <a:pt x="1169631" y="981289"/>
                  </a:lnTo>
                  <a:lnTo>
                    <a:pt x="1075629" y="971812"/>
                  </a:lnTo>
                  <a:cubicBezTo>
                    <a:pt x="851799" y="926004"/>
                    <a:pt x="683586" y="727941"/>
                    <a:pt x="683540" y="490699"/>
                  </a:cubicBezTo>
                  <a:cubicBezTo>
                    <a:pt x="683540" y="253275"/>
                    <a:pt x="851747" y="55266"/>
                    <a:pt x="1075612" y="9473"/>
                  </a:cubicBezTo>
                  <a:close/>
                </a:path>
              </a:pathLst>
            </a:custGeom>
            <a:solidFill>
              <a:schemeClr val="tx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4A44838-584E-91CC-265D-CDBE2AAC730F}"/>
                </a:ext>
              </a:extLst>
            </p:cNvPr>
            <p:cNvSpPr/>
            <p:nvPr/>
          </p:nvSpPr>
          <p:spPr>
            <a:xfrm>
              <a:off x="6096000" y="605342"/>
              <a:ext cx="1179532" cy="5996618"/>
            </a:xfrm>
            <a:custGeom>
              <a:avLst/>
              <a:gdLst>
                <a:gd name="connsiteX0" fmla="*/ 0 w 1179532"/>
                <a:gd name="connsiteY0" fmla="*/ 1108296 h 5996618"/>
                <a:gd name="connsiteX1" fmla="*/ 547477 w 1179532"/>
                <a:gd name="connsiteY1" fmla="*/ 1108296 h 5996618"/>
                <a:gd name="connsiteX2" fmla="*/ 1179532 w 1179532"/>
                <a:gd name="connsiteY2" fmla="*/ 1737276 h 5996618"/>
                <a:gd name="connsiteX3" fmla="*/ 1179532 w 1179532"/>
                <a:gd name="connsiteY3" fmla="*/ 3260479 h 5996618"/>
                <a:gd name="connsiteX4" fmla="*/ 967283 w 1179532"/>
                <a:gd name="connsiteY4" fmla="*/ 3475333 h 5996618"/>
                <a:gd name="connsiteX5" fmla="*/ 752273 w 1179532"/>
                <a:gd name="connsiteY5" fmla="*/ 3260479 h 5996618"/>
                <a:gd name="connsiteX6" fmla="*/ 752273 w 1179532"/>
                <a:gd name="connsiteY6" fmla="*/ 1887095 h 5996618"/>
                <a:gd name="connsiteX7" fmla="*/ 641434 w 1179532"/>
                <a:gd name="connsiteY7" fmla="*/ 1887095 h 5996618"/>
                <a:gd name="connsiteX8" fmla="*/ 641434 w 1179532"/>
                <a:gd name="connsiteY8" fmla="*/ 5708444 h 5996618"/>
                <a:gd name="connsiteX9" fmla="*/ 352270 w 1179532"/>
                <a:gd name="connsiteY9" fmla="*/ 5996618 h 5996618"/>
                <a:gd name="connsiteX10" fmla="*/ 64044 w 1179532"/>
                <a:gd name="connsiteY10" fmla="*/ 5708444 h 5996618"/>
                <a:gd name="connsiteX11" fmla="*/ 64044 w 1179532"/>
                <a:gd name="connsiteY11" fmla="*/ 3489507 h 5996618"/>
                <a:gd name="connsiteX12" fmla="*/ 0 w 1179532"/>
                <a:gd name="connsiteY12" fmla="*/ 3489507 h 5996618"/>
                <a:gd name="connsiteX13" fmla="*/ 5002 w 1179532"/>
                <a:gd name="connsiteY13" fmla="*/ 0 h 5996618"/>
                <a:gd name="connsiteX14" fmla="*/ 495992 w 1179532"/>
                <a:gd name="connsiteY14" fmla="*/ 491203 h 5996618"/>
                <a:gd name="connsiteX15" fmla="*/ 5002 w 1179532"/>
                <a:gd name="connsiteY15" fmla="*/ 982297 h 5996618"/>
                <a:gd name="connsiteX16" fmla="*/ 0 w 1179532"/>
                <a:gd name="connsiteY16" fmla="*/ 981793 h 5996618"/>
                <a:gd name="connsiteX17" fmla="*/ 0 w 1179532"/>
                <a:gd name="connsiteY17" fmla="*/ 504 h 599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9532" h="5996618">
                  <a:moveTo>
                    <a:pt x="0" y="1108296"/>
                  </a:moveTo>
                  <a:lnTo>
                    <a:pt x="547477" y="1108296"/>
                  </a:lnTo>
                  <a:cubicBezTo>
                    <a:pt x="894849" y="1108296"/>
                    <a:pt x="1179532" y="1390060"/>
                    <a:pt x="1179532" y="1737276"/>
                  </a:cubicBezTo>
                  <a:lnTo>
                    <a:pt x="1179532" y="3260479"/>
                  </a:lnTo>
                  <a:cubicBezTo>
                    <a:pt x="1179532" y="3379136"/>
                    <a:pt x="1086097" y="3475333"/>
                    <a:pt x="967283" y="3475333"/>
                  </a:cubicBezTo>
                  <a:cubicBezTo>
                    <a:pt x="848679" y="3475333"/>
                    <a:pt x="752273" y="3379032"/>
                    <a:pt x="752273" y="3260479"/>
                  </a:cubicBezTo>
                  <a:lnTo>
                    <a:pt x="752273" y="1887095"/>
                  </a:lnTo>
                  <a:lnTo>
                    <a:pt x="641434" y="1887095"/>
                  </a:lnTo>
                  <a:lnTo>
                    <a:pt x="641434" y="5708444"/>
                  </a:lnTo>
                  <a:cubicBezTo>
                    <a:pt x="641434" y="5867383"/>
                    <a:pt x="511417" y="5996618"/>
                    <a:pt x="352270" y="5996618"/>
                  </a:cubicBezTo>
                  <a:cubicBezTo>
                    <a:pt x="192915" y="5996618"/>
                    <a:pt x="64044" y="5867383"/>
                    <a:pt x="64044" y="5708444"/>
                  </a:cubicBezTo>
                  <a:lnTo>
                    <a:pt x="64044" y="3489507"/>
                  </a:lnTo>
                  <a:lnTo>
                    <a:pt x="0" y="3489507"/>
                  </a:lnTo>
                  <a:close/>
                  <a:moveTo>
                    <a:pt x="5002" y="0"/>
                  </a:moveTo>
                  <a:cubicBezTo>
                    <a:pt x="276083" y="0"/>
                    <a:pt x="495992" y="219809"/>
                    <a:pt x="495992" y="491203"/>
                  </a:cubicBezTo>
                  <a:cubicBezTo>
                    <a:pt x="495992" y="762337"/>
                    <a:pt x="276083" y="982297"/>
                    <a:pt x="5002" y="982297"/>
                  </a:cubicBezTo>
                  <a:lnTo>
                    <a:pt x="0" y="981793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chemeClr val="bg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</p:grpSp>
      <p:sp>
        <p:nvSpPr>
          <p:cNvPr id="45" name="Cube 44">
            <a:extLst>
              <a:ext uri="{FF2B5EF4-FFF2-40B4-BE49-F238E27FC236}">
                <a16:creationId xmlns:a16="http://schemas.microsoft.com/office/drawing/2014/main" id="{7DFEB69B-89FF-EF17-A1E6-E94880071E37}"/>
              </a:ext>
            </a:extLst>
          </p:cNvPr>
          <p:cNvSpPr/>
          <p:nvPr/>
        </p:nvSpPr>
        <p:spPr>
          <a:xfrm>
            <a:off x="250271" y="1144819"/>
            <a:ext cx="758253" cy="615140"/>
          </a:xfrm>
          <a:prstGeom prst="cube">
            <a:avLst>
              <a:gd name="adj" fmla="val 3038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6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4260A3E8-CEF8-888E-DB49-9D140072D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810" y="1144819"/>
            <a:ext cx="1093571" cy="6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1540569-93F8-E798-0E9E-3C5C223E8C5C}"/>
              </a:ext>
            </a:extLst>
          </p:cNvPr>
          <p:cNvSpPr txBox="1"/>
          <p:nvPr/>
        </p:nvSpPr>
        <p:spPr>
          <a:xfrm>
            <a:off x="883314" y="671213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Converts 3D visual data into sound</a:t>
            </a:r>
            <a:endParaRPr lang="en-PH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5755B9B-4094-5232-4A8F-0AD2A8C13687}"/>
              </a:ext>
            </a:extLst>
          </p:cNvPr>
          <p:cNvCxnSpPr>
            <a:cxnSpLocks/>
          </p:cNvCxnSpPr>
          <p:nvPr/>
        </p:nvCxnSpPr>
        <p:spPr>
          <a:xfrm>
            <a:off x="1087117" y="1287983"/>
            <a:ext cx="13707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Ear Icons - Free SVG &amp; PNG Ear Images - Noun Project">
            <a:extLst>
              <a:ext uri="{FF2B5EF4-FFF2-40B4-BE49-F238E27FC236}">
                <a16:creationId xmlns:a16="http://schemas.microsoft.com/office/drawing/2014/main" id="{3201855C-D978-DA54-7F02-8B4C32306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77077" y="1021614"/>
            <a:ext cx="521797" cy="5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EB58C04-35D3-8C84-0BD6-4E9BCC4DA068}"/>
              </a:ext>
            </a:extLst>
          </p:cNvPr>
          <p:cNvSpPr txBox="1"/>
          <p:nvPr/>
        </p:nvSpPr>
        <p:spPr>
          <a:xfrm>
            <a:off x="-3616" y="5657848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forward the progress of </a:t>
            </a:r>
            <a:r>
              <a:rPr lang="en-US" sz="1400" b="1" dirty="0"/>
              <a:t>sensory substitution devices </a:t>
            </a:r>
            <a:r>
              <a:rPr lang="en-US" sz="1400" dirty="0"/>
              <a:t>and attempt to see if we could overcome the </a:t>
            </a:r>
            <a:r>
              <a:rPr lang="en-US" sz="1400" u="sng" dirty="0"/>
              <a:t>issues</a:t>
            </a:r>
            <a:r>
              <a:rPr lang="en-US" sz="1400" dirty="0"/>
              <a:t> they faced in societal wide implementation</a:t>
            </a:r>
            <a:endParaRPr lang="en-PH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4F483C-005B-992E-5ECF-008A62AFA579}"/>
              </a:ext>
            </a:extLst>
          </p:cNvPr>
          <p:cNvSpPr txBox="1"/>
          <p:nvPr/>
        </p:nvSpPr>
        <p:spPr>
          <a:xfrm>
            <a:off x="8164166" y="1554889"/>
            <a:ext cx="1114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Instructions</a:t>
            </a:r>
          </a:p>
        </p:txBody>
      </p:sp>
      <p:pic>
        <p:nvPicPr>
          <p:cNvPr id="4106" name="Picture 4105">
            <a:extLst>
              <a:ext uri="{FF2B5EF4-FFF2-40B4-BE49-F238E27FC236}">
                <a16:creationId xmlns:a16="http://schemas.microsoft.com/office/drawing/2014/main" id="{74DC034C-CA50-B8D0-BD12-8B99C4B19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78" y="1718317"/>
            <a:ext cx="1212553" cy="1212553"/>
          </a:xfrm>
          <a:prstGeom prst="rect">
            <a:avLst/>
          </a:prstGeom>
        </p:spPr>
      </p:pic>
      <p:sp>
        <p:nvSpPr>
          <p:cNvPr id="4107" name="TextBox 4106">
            <a:extLst>
              <a:ext uri="{FF2B5EF4-FFF2-40B4-BE49-F238E27FC236}">
                <a16:creationId xmlns:a16="http://schemas.microsoft.com/office/drawing/2014/main" id="{FF1FA455-D4AD-4D1F-DA4A-92A2C7F2C56C}"/>
              </a:ext>
            </a:extLst>
          </p:cNvPr>
          <p:cNvSpPr txBox="1"/>
          <p:nvPr/>
        </p:nvSpPr>
        <p:spPr>
          <a:xfrm>
            <a:off x="1066124" y="1346231"/>
            <a:ext cx="2181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Process 3D</a:t>
            </a:r>
          </a:p>
          <a:p>
            <a:r>
              <a:rPr lang="en-PH" sz="1400" dirty="0"/>
              <a:t>space into audio</a:t>
            </a:r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606F5D85-FA15-DBA2-E070-4FFACF85E2C8}"/>
              </a:ext>
            </a:extLst>
          </p:cNvPr>
          <p:cNvSpPr txBox="1"/>
          <p:nvPr/>
        </p:nvSpPr>
        <p:spPr>
          <a:xfrm>
            <a:off x="3799384" y="1341668"/>
            <a:ext cx="2181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Filters only</a:t>
            </a:r>
          </a:p>
          <a:p>
            <a:r>
              <a:rPr lang="en-PH" sz="1400" dirty="0"/>
              <a:t>necessary data</a:t>
            </a:r>
          </a:p>
        </p:txBody>
      </p:sp>
      <p:pic>
        <p:nvPicPr>
          <p:cNvPr id="4114" name="Picture 18" descr="Gear Icon Vector Art, Icons, and Graphics for Free Download">
            <a:extLst>
              <a:ext uri="{FF2B5EF4-FFF2-40B4-BE49-F238E27FC236}">
                <a16:creationId xmlns:a16="http://schemas.microsoft.com/office/drawing/2014/main" id="{4ADA94D7-B96E-8C10-A555-2BBC96A76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579" y="807328"/>
            <a:ext cx="1200155" cy="120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3" name="TextBox 4112">
            <a:extLst>
              <a:ext uri="{FF2B5EF4-FFF2-40B4-BE49-F238E27FC236}">
                <a16:creationId xmlns:a16="http://schemas.microsoft.com/office/drawing/2014/main" id="{F1FE1B16-EB32-E1E4-785C-B16F180324C9}"/>
              </a:ext>
            </a:extLst>
          </p:cNvPr>
          <p:cNvSpPr txBox="1"/>
          <p:nvPr/>
        </p:nvSpPr>
        <p:spPr>
          <a:xfrm>
            <a:off x="8176831" y="979915"/>
            <a:ext cx="1089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Information</a:t>
            </a:r>
          </a:p>
        </p:txBody>
      </p:sp>
      <p:sp>
        <p:nvSpPr>
          <p:cNvPr id="4119" name="TextBox 4118">
            <a:extLst>
              <a:ext uri="{FF2B5EF4-FFF2-40B4-BE49-F238E27FC236}">
                <a16:creationId xmlns:a16="http://schemas.microsoft.com/office/drawing/2014/main" id="{A6B5A881-435F-4FA1-B459-4F68332A4482}"/>
              </a:ext>
            </a:extLst>
          </p:cNvPr>
          <p:cNvSpPr txBox="1"/>
          <p:nvPr/>
        </p:nvSpPr>
        <p:spPr>
          <a:xfrm>
            <a:off x="7190602" y="607740"/>
            <a:ext cx="4089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Modular system unique to everyone</a:t>
            </a:r>
            <a:endParaRPr lang="en-PH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20ABF-1562-4256-6D76-673C75845CEE}"/>
              </a:ext>
            </a:extLst>
          </p:cNvPr>
          <p:cNvCxnSpPr>
            <a:cxnSpLocks/>
          </p:cNvCxnSpPr>
          <p:nvPr/>
        </p:nvCxnSpPr>
        <p:spPr>
          <a:xfrm>
            <a:off x="3868566" y="1287983"/>
            <a:ext cx="136951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A6142DA-A6BA-5043-B60A-FCB24E338898}"/>
              </a:ext>
            </a:extLst>
          </p:cNvPr>
          <p:cNvSpPr txBox="1"/>
          <p:nvPr/>
        </p:nvSpPr>
        <p:spPr>
          <a:xfrm>
            <a:off x="1144462" y="2190828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Based on Brain visual techniques</a:t>
            </a:r>
            <a:endParaRPr lang="en-P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51F66-ACD1-6528-5D24-8044AEAA5B0C}"/>
              </a:ext>
            </a:extLst>
          </p:cNvPr>
          <p:cNvSpPr txBox="1"/>
          <p:nvPr/>
        </p:nvSpPr>
        <p:spPr>
          <a:xfrm>
            <a:off x="471861" y="2746203"/>
            <a:ext cx="43879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Visual movement </a:t>
            </a:r>
            <a:r>
              <a:rPr lang="en-US" dirty="0"/>
              <a:t>is proportional to depth at focus point, but is inversely proportional to peripheral changes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Audio spectrum </a:t>
            </a:r>
            <a:r>
              <a:rPr lang="en-US" dirty="0"/>
              <a:t>is unequally scaled based on the Equal-loudness contour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Focus radius </a:t>
            </a:r>
            <a:r>
              <a:rPr lang="en-US" dirty="0"/>
              <a:t>is proportional the frequency spectrum, but is inversely proportional to frequency detail</a:t>
            </a:r>
            <a:endParaRPr lang="en-PH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622EDD-6EF9-484A-DC2B-DACF867E79E7}"/>
              </a:ext>
            </a:extLst>
          </p:cNvPr>
          <p:cNvCxnSpPr>
            <a:cxnSpLocks/>
          </p:cNvCxnSpPr>
          <p:nvPr/>
        </p:nvCxnSpPr>
        <p:spPr>
          <a:xfrm>
            <a:off x="6717300" y="1517512"/>
            <a:ext cx="4025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D58B05-023F-96C5-1A91-E2BC991E0F7C}"/>
              </a:ext>
            </a:extLst>
          </p:cNvPr>
          <p:cNvCxnSpPr>
            <a:cxnSpLocks/>
          </p:cNvCxnSpPr>
          <p:nvPr/>
        </p:nvCxnSpPr>
        <p:spPr>
          <a:xfrm flipH="1">
            <a:off x="6717300" y="1305754"/>
            <a:ext cx="4025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D3245C5-57F1-A042-81AC-A8C80FC36C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689" y="1972331"/>
            <a:ext cx="704525" cy="704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43300C-E431-950F-D191-C45D3DC6C66B}"/>
              </a:ext>
            </a:extLst>
          </p:cNvPr>
          <p:cNvSpPr txBox="1"/>
          <p:nvPr/>
        </p:nvSpPr>
        <p:spPr>
          <a:xfrm>
            <a:off x="7865912" y="2092964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Applications allow custom controls</a:t>
            </a:r>
            <a:endParaRPr lang="en-PH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9020B7-257B-440C-3FD1-8EDBA3ABBF43}"/>
              </a:ext>
            </a:extLst>
          </p:cNvPr>
          <p:cNvSpPr txBox="1"/>
          <p:nvPr/>
        </p:nvSpPr>
        <p:spPr>
          <a:xfrm>
            <a:off x="7190604" y="2742864"/>
            <a:ext cx="43879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Hand gestures</a:t>
            </a:r>
            <a:r>
              <a:rPr lang="en-US" dirty="0"/>
              <a:t> to navigate the system (hand gestures detected by camera)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Virtual world</a:t>
            </a:r>
            <a:r>
              <a:rPr lang="en-US" dirty="0"/>
              <a:t> where the physical and digital interfaces meet (google maps and actual physical map)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Broader adaption </a:t>
            </a:r>
            <a:r>
              <a:rPr lang="en-US" dirty="0"/>
              <a:t>through demand from non-impaired users, supporting distribution and sustainability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0953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501E4-541F-4946-EBF5-B3D36C385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oice Recognition Technologies: Applications and Benefits">
            <a:extLst>
              <a:ext uri="{FF2B5EF4-FFF2-40B4-BE49-F238E27FC236}">
                <a16:creationId xmlns:a16="http://schemas.microsoft.com/office/drawing/2014/main" id="{D0BDC10C-237A-4B4A-B2A3-99A40BADF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r="12088"/>
          <a:stretch>
            <a:fillRect/>
          </a:stretch>
        </p:blipFill>
        <p:spPr bwMode="auto">
          <a:xfrm>
            <a:off x="6267207" y="7606803"/>
            <a:ext cx="2213134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oogle Open Sources Real-Time Hand Gesture Recognition Algorithm For  Developers - Tech">
            <a:extLst>
              <a:ext uri="{FF2B5EF4-FFF2-40B4-BE49-F238E27FC236}">
                <a16:creationId xmlns:a16="http://schemas.microsoft.com/office/drawing/2014/main" id="{42356790-15F2-1394-E2D8-B04440989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" r="19519"/>
          <a:stretch>
            <a:fillRect/>
          </a:stretch>
        </p:blipFill>
        <p:spPr bwMode="auto">
          <a:xfrm>
            <a:off x="6277291" y="5524548"/>
            <a:ext cx="2213133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8A6ED22-BA46-2B9E-86C1-8D240DC592BF}"/>
              </a:ext>
            </a:extLst>
          </p:cNvPr>
          <p:cNvGrpSpPr/>
          <p:nvPr/>
        </p:nvGrpSpPr>
        <p:grpSpPr>
          <a:xfrm>
            <a:off x="294292" y="3429000"/>
            <a:ext cx="2213137" cy="1826454"/>
            <a:chOff x="283322" y="315790"/>
            <a:chExt cx="2213137" cy="1826454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8120FFC-3802-6131-1401-E3B7868F3A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11" t="5966" r="10839" b="14648"/>
            <a:stretch>
              <a:fillRect/>
            </a:stretch>
          </p:blipFill>
          <p:spPr bwMode="auto">
            <a:xfrm>
              <a:off x="289665" y="315790"/>
              <a:ext cx="2202709" cy="155497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7D465-E567-576D-5506-5395D0BC7E57}"/>
                </a:ext>
              </a:extLst>
            </p:cNvPr>
            <p:cNvSpPr txBox="1"/>
            <p:nvPr/>
          </p:nvSpPr>
          <p:spPr>
            <a:xfrm>
              <a:off x="283322" y="1880634"/>
              <a:ext cx="2213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Environment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76508E5-07AA-8C4F-4DF0-28CA2C5A6F86}"/>
              </a:ext>
            </a:extLst>
          </p:cNvPr>
          <p:cNvGrpSpPr/>
          <p:nvPr/>
        </p:nvGrpSpPr>
        <p:grpSpPr>
          <a:xfrm>
            <a:off x="6278764" y="3441781"/>
            <a:ext cx="2213139" cy="1826455"/>
            <a:chOff x="5894774" y="366943"/>
            <a:chExt cx="2213139" cy="1826455"/>
          </a:xfrm>
        </p:grpSpPr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DFFB9241-B6F3-964B-0D8F-4DF0B386AB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9" t="20089" r="22671" b="24366"/>
            <a:stretch>
              <a:fillRect/>
            </a:stretch>
          </p:blipFill>
          <p:spPr bwMode="auto">
            <a:xfrm>
              <a:off x="5894774" y="368556"/>
              <a:ext cx="2213135" cy="1563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2F894A75-E91D-B87D-D07C-F6BAE98EE6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6" t="6380" r="11242" b="12560"/>
            <a:stretch/>
          </p:blipFill>
          <p:spPr bwMode="auto">
            <a:xfrm>
              <a:off x="5894777" y="366943"/>
              <a:ext cx="2213136" cy="1564845"/>
            </a:xfrm>
            <a:custGeom>
              <a:avLst/>
              <a:gdLst>
                <a:gd name="connsiteX0" fmla="*/ 0 w 2116952"/>
                <a:gd name="connsiteY0" fmla="*/ 0 h 1554978"/>
                <a:gd name="connsiteX1" fmla="*/ 2116952 w 2116952"/>
                <a:gd name="connsiteY1" fmla="*/ 0 h 1554978"/>
                <a:gd name="connsiteX2" fmla="*/ 2116952 w 2116952"/>
                <a:gd name="connsiteY2" fmla="*/ 1 h 1554978"/>
                <a:gd name="connsiteX3" fmla="*/ 0 w 2116952"/>
                <a:gd name="connsiteY3" fmla="*/ 1554978 h 15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952" h="1554978">
                  <a:moveTo>
                    <a:pt x="0" y="0"/>
                  </a:moveTo>
                  <a:lnTo>
                    <a:pt x="2116952" y="0"/>
                  </a:lnTo>
                  <a:lnTo>
                    <a:pt x="2116952" y="1"/>
                  </a:lnTo>
                  <a:lnTo>
                    <a:pt x="0" y="155497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385405E-4F43-C556-2004-B3E6EBEA29B9}"/>
                </a:ext>
              </a:extLst>
            </p:cNvPr>
            <p:cNvSpPr txBox="1"/>
            <p:nvPr/>
          </p:nvSpPr>
          <p:spPr>
            <a:xfrm>
              <a:off x="5894775" y="1931788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Point Cloud Projection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E38BA30-EF46-A4CC-BDEE-962BEDA5CB8A}"/>
              </a:ext>
            </a:extLst>
          </p:cNvPr>
          <p:cNvGrpSpPr/>
          <p:nvPr/>
        </p:nvGrpSpPr>
        <p:grpSpPr>
          <a:xfrm>
            <a:off x="3200770" y="3298194"/>
            <a:ext cx="2155825" cy="1695650"/>
            <a:chOff x="3082925" y="184984"/>
            <a:chExt cx="2155825" cy="16956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9E05FD-2C2F-EC87-C693-512A7C5C2F8E}"/>
                </a:ext>
              </a:extLst>
            </p:cNvPr>
            <p:cNvSpPr txBox="1"/>
            <p:nvPr/>
          </p:nvSpPr>
          <p:spPr>
            <a:xfrm>
              <a:off x="3082925" y="1619024"/>
              <a:ext cx="21558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 OV5640</a:t>
              </a:r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 Camera: 5MP 160° </a:t>
              </a:r>
            </a:p>
          </p:txBody>
        </p:sp>
        <p:pic>
          <p:nvPicPr>
            <p:cNvPr id="87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1E57E3C1-5537-E40F-AA67-F7388FC149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t="12837" r="34871" b="50203"/>
            <a:stretch>
              <a:fillRect/>
            </a:stretch>
          </p:blipFill>
          <p:spPr bwMode="auto">
            <a:xfrm>
              <a:off x="3082925" y="613822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DB914AC1-23EF-301E-6C18-847A059B38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8" t="12837" r="34929" b="50203"/>
            <a:stretch>
              <a:fillRect/>
            </a:stretch>
          </p:blipFill>
          <p:spPr bwMode="auto">
            <a:xfrm>
              <a:off x="4366249" y="613822"/>
              <a:ext cx="872501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75F7A0B-5604-613D-938A-7C3C3B4624CA}"/>
                </a:ext>
              </a:extLst>
            </p:cNvPr>
            <p:cNvSpPr/>
            <p:nvPr/>
          </p:nvSpPr>
          <p:spPr>
            <a:xfrm>
              <a:off x="3184525" y="1530350"/>
              <a:ext cx="1927225" cy="8889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B3F6FF11-6032-395D-65C5-7DF84187CA46}"/>
                </a:ext>
              </a:extLst>
            </p:cNvPr>
            <p:cNvSpPr/>
            <p:nvPr/>
          </p:nvSpPr>
          <p:spPr>
            <a:xfrm rot="16200000">
              <a:off x="4078626" y="-152256"/>
              <a:ext cx="167228" cy="1291855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E1ACB42-57FE-2A1E-9824-FE97EB08DB5E}"/>
                </a:ext>
              </a:extLst>
            </p:cNvPr>
            <p:cNvSpPr txBox="1"/>
            <p:nvPr/>
          </p:nvSpPr>
          <p:spPr>
            <a:xfrm>
              <a:off x="3106313" y="184984"/>
              <a:ext cx="21324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10 cm</a:t>
              </a: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91630B9-EDFE-9CF3-269B-CAB7FA7FCA5D}"/>
              </a:ext>
            </a:extLst>
          </p:cNvPr>
          <p:cNvCxnSpPr/>
          <p:nvPr/>
        </p:nvCxnSpPr>
        <p:spPr>
          <a:xfrm>
            <a:off x="2615976" y="4215822"/>
            <a:ext cx="476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7DBE31-548E-1D9C-04F6-3A1C7E5A88FB}"/>
              </a:ext>
            </a:extLst>
          </p:cNvPr>
          <p:cNvSpPr/>
          <p:nvPr/>
        </p:nvSpPr>
        <p:spPr>
          <a:xfrm>
            <a:off x="6277296" y="3438053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20B1224-5162-8865-03A1-F69A3D4841D8}"/>
              </a:ext>
            </a:extLst>
          </p:cNvPr>
          <p:cNvSpPr/>
          <p:nvPr/>
        </p:nvSpPr>
        <p:spPr>
          <a:xfrm>
            <a:off x="294294" y="3428999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47598E-4B97-92C5-9582-59126C1CD3C0}"/>
              </a:ext>
            </a:extLst>
          </p:cNvPr>
          <p:cNvGrpSpPr/>
          <p:nvPr/>
        </p:nvGrpSpPr>
        <p:grpSpPr>
          <a:xfrm>
            <a:off x="9489217" y="2605108"/>
            <a:ext cx="2213138" cy="1826681"/>
            <a:chOff x="9351519" y="328263"/>
            <a:chExt cx="2213138" cy="1826681"/>
          </a:xfrm>
        </p:grpSpPr>
        <p:pic>
          <p:nvPicPr>
            <p:cNvPr id="107" name="Picture 4" descr="How to plan a trip using Google MyMaps - Danae-explore">
              <a:extLst>
                <a:ext uri="{FF2B5EF4-FFF2-40B4-BE49-F238E27FC236}">
                  <a16:creationId xmlns:a16="http://schemas.microsoft.com/office/drawing/2014/main" id="{2301F174-D8AC-573E-578F-B32E234964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32" t="21355" r="7559"/>
            <a:stretch>
              <a:fillRect/>
            </a:stretch>
          </p:blipFill>
          <p:spPr bwMode="auto">
            <a:xfrm>
              <a:off x="9351519" y="328489"/>
              <a:ext cx="2213133" cy="156484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122" descr="Office Floor Environment 3D Model $129 - .3ds .unknown .fbx .max .obj -  Free3D">
              <a:extLst>
                <a:ext uri="{FF2B5EF4-FFF2-40B4-BE49-F238E27FC236}">
                  <a16:creationId xmlns:a16="http://schemas.microsoft.com/office/drawing/2014/main" id="{0136A1AB-C65C-42AE-5A4D-CBD7B13966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2" t="10802" r="16853" b="35930"/>
            <a:stretch>
              <a:fillRect/>
            </a:stretch>
          </p:blipFill>
          <p:spPr bwMode="auto">
            <a:xfrm>
              <a:off x="9351523" y="328489"/>
              <a:ext cx="2213129" cy="1564844"/>
            </a:xfrm>
            <a:custGeom>
              <a:avLst/>
              <a:gdLst>
                <a:gd name="connsiteX0" fmla="*/ 0 w 2213133"/>
                <a:gd name="connsiteY0" fmla="*/ 0 h 1564844"/>
                <a:gd name="connsiteX1" fmla="*/ 2213133 w 2213133"/>
                <a:gd name="connsiteY1" fmla="*/ 0 h 1564844"/>
                <a:gd name="connsiteX2" fmla="*/ 0 w 2213133"/>
                <a:gd name="connsiteY2" fmla="*/ 1564844 h 156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3133" h="1564844">
                  <a:moveTo>
                    <a:pt x="0" y="0"/>
                  </a:moveTo>
                  <a:lnTo>
                    <a:pt x="2213133" y="0"/>
                  </a:lnTo>
                  <a:lnTo>
                    <a:pt x="0" y="1564844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85FDCE1-3AD5-0693-C87E-38DCEC33685B}"/>
                </a:ext>
              </a:extLst>
            </p:cNvPr>
            <p:cNvSpPr/>
            <p:nvPr/>
          </p:nvSpPr>
          <p:spPr>
            <a:xfrm>
              <a:off x="9351519" y="328263"/>
              <a:ext cx="2213138" cy="156484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D43A980-81DF-7A01-EE44-3B8523850765}"/>
                </a:ext>
              </a:extLst>
            </p:cNvPr>
            <p:cNvSpPr txBox="1"/>
            <p:nvPr/>
          </p:nvSpPr>
          <p:spPr>
            <a:xfrm>
              <a:off x="9351519" y="189333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FCEBF5-C820-AB92-C26E-9B2039E1A8AB}"/>
              </a:ext>
            </a:extLst>
          </p:cNvPr>
          <p:cNvGrpSpPr/>
          <p:nvPr/>
        </p:nvGrpSpPr>
        <p:grpSpPr>
          <a:xfrm>
            <a:off x="9479126" y="7605189"/>
            <a:ext cx="2213133" cy="1826680"/>
            <a:chOff x="9489217" y="4732234"/>
            <a:chExt cx="2213133" cy="1826680"/>
          </a:xfrm>
        </p:grpSpPr>
        <p:pic>
          <p:nvPicPr>
            <p:cNvPr id="11" name="Picture 8" descr="The best free project management software in 2025 | Zapier">
              <a:extLst>
                <a:ext uri="{FF2B5EF4-FFF2-40B4-BE49-F238E27FC236}">
                  <a16:creationId xmlns:a16="http://schemas.microsoft.com/office/drawing/2014/main" id="{EE00130E-A98B-F78B-79B9-428B93BAAD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102"/>
            <a:stretch>
              <a:fillRect/>
            </a:stretch>
          </p:blipFill>
          <p:spPr bwMode="auto">
            <a:xfrm>
              <a:off x="9489221" y="4732234"/>
              <a:ext cx="2213129" cy="1564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2CF6F3-CF18-EE39-09A5-F5C119562687}"/>
                </a:ext>
              </a:extLst>
            </p:cNvPr>
            <p:cNvSpPr txBox="1"/>
            <p:nvPr/>
          </p:nvSpPr>
          <p:spPr>
            <a:xfrm>
              <a:off x="9489217" y="629730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A2421D1-B5DC-A4A1-E206-C79B39623DC0}"/>
              </a:ext>
            </a:extLst>
          </p:cNvPr>
          <p:cNvSpPr/>
          <p:nvPr/>
        </p:nvSpPr>
        <p:spPr>
          <a:xfrm>
            <a:off x="9263591" y="2394540"/>
            <a:ext cx="2644207" cy="716094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7643A3-956E-885C-6488-EFB8373E29ED}"/>
              </a:ext>
            </a:extLst>
          </p:cNvPr>
          <p:cNvSpPr txBox="1"/>
          <p:nvPr/>
        </p:nvSpPr>
        <p:spPr>
          <a:xfrm>
            <a:off x="9263590" y="2132930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Virtual Physical Map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DD4B94-0CCE-8D6F-B8EA-DA88C66612D4}"/>
              </a:ext>
            </a:extLst>
          </p:cNvPr>
          <p:cNvSpPr/>
          <p:nvPr/>
        </p:nvSpPr>
        <p:spPr>
          <a:xfrm>
            <a:off x="6071405" y="1149788"/>
            <a:ext cx="2644207" cy="1038477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BA5D2D-6181-79A5-EBAE-87E8338448BE}"/>
              </a:ext>
            </a:extLst>
          </p:cNvPr>
          <p:cNvSpPr txBox="1"/>
          <p:nvPr/>
        </p:nvSpPr>
        <p:spPr>
          <a:xfrm>
            <a:off x="6071404" y="885511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F4701A-3892-EA38-76D6-9D3E90031B0F}"/>
              </a:ext>
            </a:extLst>
          </p:cNvPr>
          <p:cNvCxnSpPr>
            <a:cxnSpLocks/>
          </p:cNvCxnSpPr>
          <p:nvPr/>
        </p:nvCxnSpPr>
        <p:spPr>
          <a:xfrm flipV="1">
            <a:off x="8558464" y="3553956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4921BC-DE20-51A0-D66A-28563BCC98D8}"/>
              </a:ext>
            </a:extLst>
          </p:cNvPr>
          <p:cNvCxnSpPr>
            <a:cxnSpLocks/>
          </p:cNvCxnSpPr>
          <p:nvPr/>
        </p:nvCxnSpPr>
        <p:spPr>
          <a:xfrm>
            <a:off x="5471468" y="4214044"/>
            <a:ext cx="7049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B2DDD3-6069-CFC8-A900-29DB6B8E9AC6}"/>
              </a:ext>
            </a:extLst>
          </p:cNvPr>
          <p:cNvGrpSpPr/>
          <p:nvPr/>
        </p:nvGrpSpPr>
        <p:grpSpPr>
          <a:xfrm>
            <a:off x="6267206" y="1346787"/>
            <a:ext cx="2224697" cy="1833896"/>
            <a:chOff x="6275379" y="3518561"/>
            <a:chExt cx="2224697" cy="1833896"/>
          </a:xfrm>
        </p:grpSpPr>
        <p:pic>
          <p:nvPicPr>
            <p:cNvPr id="23" name="Picture 12" descr="What is a Spectrogram? The Producer's Guide to Visual Audio | LANDR">
              <a:extLst>
                <a:ext uri="{FF2B5EF4-FFF2-40B4-BE49-F238E27FC236}">
                  <a16:creationId xmlns:a16="http://schemas.microsoft.com/office/drawing/2014/main" id="{1FB28746-2E05-CCC0-F0AD-124DC3CB74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" r="16458"/>
            <a:stretch>
              <a:fillRect/>
            </a:stretch>
          </p:blipFill>
          <p:spPr bwMode="auto">
            <a:xfrm>
              <a:off x="6275379" y="3522289"/>
              <a:ext cx="2224697" cy="156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BD1445-307D-764E-C2BA-AC06DB0B95C7}"/>
                </a:ext>
              </a:extLst>
            </p:cNvPr>
            <p:cNvSpPr/>
            <p:nvPr/>
          </p:nvSpPr>
          <p:spPr>
            <a:xfrm>
              <a:off x="6286938" y="3518561"/>
              <a:ext cx="2213138" cy="156484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334D94-5934-753A-0E44-DBFA0CFC44AA}"/>
                </a:ext>
              </a:extLst>
            </p:cNvPr>
            <p:cNvSpPr txBox="1"/>
            <p:nvPr/>
          </p:nvSpPr>
          <p:spPr>
            <a:xfrm>
              <a:off x="6286943" y="5090847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Selective Spectrogram Audio</a:t>
              </a:r>
            </a:p>
          </p:txBody>
        </p:sp>
      </p:grpSp>
      <p:pic>
        <p:nvPicPr>
          <p:cNvPr id="32" name="Picture 18" descr="AIRY TRUE WIRELESS Earbud single left | Teufel">
            <a:extLst>
              <a:ext uri="{FF2B5EF4-FFF2-40B4-BE49-F238E27FC236}">
                <a16:creationId xmlns:a16="http://schemas.microsoft.com/office/drawing/2014/main" id="{0F10063B-3B70-DFFE-B1BC-C3B740067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4278682" y="1403912"/>
            <a:ext cx="1182466" cy="156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7B6275-325E-0114-F003-B0AE7DA8AEF0}"/>
              </a:ext>
            </a:extLst>
          </p:cNvPr>
          <p:cNvCxnSpPr>
            <a:cxnSpLocks/>
          </p:cNvCxnSpPr>
          <p:nvPr/>
        </p:nvCxnSpPr>
        <p:spPr>
          <a:xfrm flipH="1" flipV="1">
            <a:off x="8558464" y="2136650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AE6C54-F1EA-DF6E-64D2-5053D4995A05}"/>
              </a:ext>
            </a:extLst>
          </p:cNvPr>
          <p:cNvCxnSpPr>
            <a:cxnSpLocks/>
          </p:cNvCxnSpPr>
          <p:nvPr/>
        </p:nvCxnSpPr>
        <p:spPr>
          <a:xfrm flipH="1">
            <a:off x="5484972" y="2184549"/>
            <a:ext cx="7049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22">
            <a:extLst>
              <a:ext uri="{FF2B5EF4-FFF2-40B4-BE49-F238E27FC236}">
                <a16:creationId xmlns:a16="http://schemas.microsoft.com/office/drawing/2014/main" id="{2131B1C3-2A13-2DB9-7860-88588FE40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9" r="22784"/>
          <a:stretch/>
        </p:blipFill>
        <p:spPr bwMode="auto">
          <a:xfrm>
            <a:off x="1400860" y="5514655"/>
            <a:ext cx="766044" cy="147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1FE39D-280D-C8CC-1638-793DE90187BD}"/>
              </a:ext>
            </a:extLst>
          </p:cNvPr>
          <p:cNvCxnSpPr>
            <a:cxnSpLocks/>
          </p:cNvCxnSpPr>
          <p:nvPr/>
        </p:nvCxnSpPr>
        <p:spPr>
          <a:xfrm flipV="1">
            <a:off x="2208517" y="4811029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7BEE67B-9490-D575-B5AE-AA41E68DC7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8710" y="7776903"/>
            <a:ext cx="1221417" cy="1221417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5918582-EC8B-C3DD-7EF8-F0F26D2E2A83}"/>
              </a:ext>
            </a:extLst>
          </p:cNvPr>
          <p:cNvCxnSpPr/>
          <p:nvPr/>
        </p:nvCxnSpPr>
        <p:spPr>
          <a:xfrm>
            <a:off x="2639654" y="6357681"/>
            <a:ext cx="476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2E6CA64-44DE-DC07-1BC5-5733467BCAB6}"/>
              </a:ext>
            </a:extLst>
          </p:cNvPr>
          <p:cNvSpPr/>
          <p:nvPr/>
        </p:nvSpPr>
        <p:spPr>
          <a:xfrm>
            <a:off x="6277296" y="5524548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D4BBD6-AAE3-5179-900A-3C1BE3752A24}"/>
              </a:ext>
            </a:extLst>
          </p:cNvPr>
          <p:cNvCxnSpPr>
            <a:cxnSpLocks/>
          </p:cNvCxnSpPr>
          <p:nvPr/>
        </p:nvCxnSpPr>
        <p:spPr>
          <a:xfrm>
            <a:off x="5484972" y="4619073"/>
            <a:ext cx="782234" cy="8311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D99C46-642A-5BC1-9ACC-962AA738C8B5}"/>
              </a:ext>
            </a:extLst>
          </p:cNvPr>
          <p:cNvSpPr txBox="1"/>
          <p:nvPr/>
        </p:nvSpPr>
        <p:spPr>
          <a:xfrm>
            <a:off x="6286940" y="7088881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Hand Gesture Recognition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A716FF-56EC-46A3-3999-0091850D2460}"/>
              </a:ext>
            </a:extLst>
          </p:cNvPr>
          <p:cNvSpPr/>
          <p:nvPr/>
        </p:nvSpPr>
        <p:spPr>
          <a:xfrm>
            <a:off x="6267206" y="7605190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74020A-B2C5-AB1B-8DAC-C68E6C4830AB}"/>
              </a:ext>
            </a:extLst>
          </p:cNvPr>
          <p:cNvSpPr txBox="1"/>
          <p:nvPr/>
        </p:nvSpPr>
        <p:spPr>
          <a:xfrm>
            <a:off x="6267204" y="9169523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Voice Recognition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720D89-598B-044E-6310-0C2869F4B312}"/>
              </a:ext>
            </a:extLst>
          </p:cNvPr>
          <p:cNvCxnSpPr>
            <a:cxnSpLocks/>
          </p:cNvCxnSpPr>
          <p:nvPr/>
        </p:nvCxnSpPr>
        <p:spPr>
          <a:xfrm flipV="1">
            <a:off x="8568148" y="9231452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1ED717-3E93-0FBA-D41E-D497DB7C744C}"/>
              </a:ext>
            </a:extLst>
          </p:cNvPr>
          <p:cNvCxnSpPr>
            <a:cxnSpLocks/>
          </p:cNvCxnSpPr>
          <p:nvPr/>
        </p:nvCxnSpPr>
        <p:spPr>
          <a:xfrm>
            <a:off x="8568148" y="6761834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D149E0-97F1-E134-63B8-AA65E1DA5797}"/>
              </a:ext>
            </a:extLst>
          </p:cNvPr>
          <p:cNvCxnSpPr/>
          <p:nvPr/>
        </p:nvCxnSpPr>
        <p:spPr>
          <a:xfrm>
            <a:off x="5347674" y="8413072"/>
            <a:ext cx="476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AB7B838-A478-A816-B5B1-D1F29F532E86}"/>
              </a:ext>
            </a:extLst>
          </p:cNvPr>
          <p:cNvSpPr/>
          <p:nvPr/>
        </p:nvSpPr>
        <p:spPr>
          <a:xfrm>
            <a:off x="6267199" y="9622664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4D4A661-34CC-B47F-376F-BD4F1BCB32B9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r="20435"/>
          <a:stretch>
            <a:fillRect/>
          </a:stretch>
        </p:blipFill>
        <p:spPr>
          <a:xfrm>
            <a:off x="6267198" y="9625334"/>
            <a:ext cx="2213133" cy="156462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7EAE28C-A72F-049C-FF06-70476E588106}"/>
              </a:ext>
            </a:extLst>
          </p:cNvPr>
          <p:cNvSpPr txBox="1"/>
          <p:nvPr/>
        </p:nvSpPr>
        <p:spPr>
          <a:xfrm>
            <a:off x="6267197" y="11194234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Server API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08BC284-6FA3-F9B0-A866-CB215F9E59F4}"/>
              </a:ext>
            </a:extLst>
          </p:cNvPr>
          <p:cNvCxnSpPr>
            <a:cxnSpLocks/>
          </p:cNvCxnSpPr>
          <p:nvPr/>
        </p:nvCxnSpPr>
        <p:spPr>
          <a:xfrm>
            <a:off x="8558464" y="8413072"/>
            <a:ext cx="8525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B6F2C0-193F-BB2F-33CA-90531DACDABA}"/>
              </a:ext>
            </a:extLst>
          </p:cNvPr>
          <p:cNvCxnSpPr/>
          <p:nvPr/>
        </p:nvCxnSpPr>
        <p:spPr>
          <a:xfrm flipV="1">
            <a:off x="10595783" y="4619073"/>
            <a:ext cx="0" cy="273141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10" descr="SIM808 GPS-GSM-GPRS Module – Future Electronics Egypt">
            <a:extLst>
              <a:ext uri="{FF2B5EF4-FFF2-40B4-BE49-F238E27FC236}">
                <a16:creationId xmlns:a16="http://schemas.microsoft.com/office/drawing/2014/main" id="{5EC96BC1-7D5F-842E-134C-765389185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4186" b="83217" l="5095" r="48452">
                        <a14:foregroundMark x1="7193" y1="17383" x2="48252" y2="18781"/>
                        <a14:foregroundMark x1="11888" y1="14685" x2="42358" y2="14186"/>
                        <a14:foregroundMark x1="42358" y1="14186" x2="44555" y2="14186"/>
                        <a14:foregroundMark x1="48851" y1="40759" x2="48551" y2="55544"/>
                        <a14:foregroundMark x1="7193" y1="23077" x2="6294" y2="62837"/>
                        <a14:foregroundMark x1="5794" y1="22777" x2="5694" y2="60739"/>
                        <a14:foregroundMark x1="17682" y1="78322" x2="18681" y2="83217"/>
                        <a14:foregroundMark x1="27972" y1="79421" x2="28671" y2="82817"/>
                        <a14:foregroundMark x1="9690" y1="80919" x2="6294" y2="69231"/>
                        <a14:foregroundMark x1="5395" y1="66334" x2="5195" y2="70130"/>
                        <a14:foregroundMark x1="45854" y1="56843" x2="48152" y2="59141"/>
                        <a14:foregroundMark x1="48352" y1="69131" x2="48551" y2="73926"/>
                        <a14:foregroundMark x1="5894" y1="72827" x2="5095" y2="76723"/>
                        <a14:foregroundMark x1="26374" y1="37662" x2="36164" y2="80320"/>
                        <a14:foregroundMark x1="36264" y1="40460" x2="22178" y2="49051"/>
                        <a14:foregroundMark x1="22178" y1="49051" x2="25574" y2="41259"/>
                        <a14:foregroundMark x1="25574" y1="41259" x2="35664" y2="53646"/>
                        <a14:foregroundMark x1="35664" y1="53646" x2="35864" y2="55944"/>
                        <a14:foregroundMark x1="30070" y1="53147" x2="25974" y2="47453"/>
                        <a14:foregroundMark x1="25974" y1="47453" x2="12787" y2="45854"/>
                        <a14:foregroundMark x1="12787" y1="45854" x2="29271" y2="55345"/>
                        <a14:foregroundMark x1="29271" y1="55345" x2="29770" y2="55345"/>
                        <a14:foregroundMark x1="13986" y1="44955" x2="10390" y2="43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4" t="11614" r="47784" b="13243"/>
          <a:stretch>
            <a:fillRect/>
          </a:stretch>
        </p:blipFill>
        <p:spPr bwMode="auto">
          <a:xfrm rot="5400000">
            <a:off x="3755872" y="9593439"/>
            <a:ext cx="1045620" cy="16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303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6696</TotalTime>
  <Words>727</Words>
  <Application>Microsoft Office PowerPoint</Application>
  <PresentationFormat>Widescreen</PresentationFormat>
  <Paragraphs>260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D'Souza</dc:creator>
  <cp:lastModifiedBy>Jason D'Souza</cp:lastModifiedBy>
  <cp:revision>17</cp:revision>
  <dcterms:created xsi:type="dcterms:W3CDTF">2025-09-07T17:35:45Z</dcterms:created>
  <dcterms:modified xsi:type="dcterms:W3CDTF">2025-11-14T05:10:09Z</dcterms:modified>
</cp:coreProperties>
</file>